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7286" r:id="rId2"/>
    <p:sldId id="7288" r:id="rId3"/>
    <p:sldId id="7253" r:id="rId4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FBBD20-E6FC-46A1-8B2F-207B8B5EC5F2}" v="1694" dt="2026-01-01T20:03:40.4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230" autoAdjust="0"/>
  </p:normalViewPr>
  <p:slideViewPr>
    <p:cSldViewPr snapToGrid="0" showGuides="1">
      <p:cViewPr varScale="1">
        <p:scale>
          <a:sx n="110" d="100"/>
          <a:sy n="110" d="100"/>
        </p:scale>
        <p:origin x="1416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42" Type="http://schemas.microsoft.com/office/2015/10/relationships/revisionInfo" Target="revisionInfo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 Yu" userId="71329e2f765cf406" providerId="LiveId" clId="{FB4CA388-3065-4207-B821-C8D782C36A36}"/>
    <pc:docChg chg="undo redo custSel addSld delSld modSld sldOrd">
      <pc:chgData name="Jin Yu" userId="71329e2f765cf406" providerId="LiveId" clId="{FB4CA388-3065-4207-B821-C8D782C36A36}" dt="2026-01-01T20:03:40.441" v="13668"/>
      <pc:docMkLst>
        <pc:docMk/>
      </pc:docMkLst>
      <pc:sldChg chg="addSp delSp modSp mod ord modNotesTx">
        <pc:chgData name="Jin Yu" userId="71329e2f765cf406" providerId="LiveId" clId="{FB4CA388-3065-4207-B821-C8D782C36A36}" dt="2026-01-01T19:18:57.485" v="12697" actId="108"/>
        <pc:sldMkLst>
          <pc:docMk/>
          <pc:sldMk cId="2273357278" sldId="7252"/>
        </pc:sldMkLst>
        <pc:spChg chg="add del mod">
          <ac:chgData name="Jin Yu" userId="71329e2f765cf406" providerId="LiveId" clId="{FB4CA388-3065-4207-B821-C8D782C36A36}" dt="2025-12-31T01:58:24.061" v="3793" actId="478"/>
          <ac:spMkLst>
            <pc:docMk/>
            <pc:sldMk cId="2273357278" sldId="7252"/>
            <ac:spMk id="9" creationId="{449E2745-61E4-C80F-D87F-4F30A9B6B651}"/>
          </ac:spMkLst>
        </pc:spChg>
        <pc:graphicFrameChg chg="mod modGraphic">
          <ac:chgData name="Jin Yu" userId="71329e2f765cf406" providerId="LiveId" clId="{FB4CA388-3065-4207-B821-C8D782C36A36}" dt="2026-01-01T19:18:57.485" v="12697" actId="108"/>
          <ac:graphicFrameMkLst>
            <pc:docMk/>
            <pc:sldMk cId="2273357278" sldId="7252"/>
            <ac:graphicFrameMk id="42" creationId="{94300B54-29C8-851B-3346-CFF75B231F42}"/>
          </ac:graphicFrameMkLst>
        </pc:graphicFrameChg>
        <pc:graphicFrameChg chg="mod modGraphic">
          <ac:chgData name="Jin Yu" userId="71329e2f765cf406" providerId="LiveId" clId="{FB4CA388-3065-4207-B821-C8D782C36A36}" dt="2026-01-01T19:17:16.783" v="12657"/>
          <ac:graphicFrameMkLst>
            <pc:docMk/>
            <pc:sldMk cId="2273357278" sldId="7252"/>
            <ac:graphicFrameMk id="43" creationId="{AC501F32-784E-97BB-4225-BD047D3C9A71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45:37.516" v="13442" actId="20577"/>
        <pc:sldMkLst>
          <pc:docMk/>
          <pc:sldMk cId="88979986" sldId="7253"/>
        </pc:sldMkLst>
        <pc:graphicFrameChg chg="mod modGraphic">
          <ac:chgData name="Jin Yu" userId="71329e2f765cf406" providerId="LiveId" clId="{FB4CA388-3065-4207-B821-C8D782C36A36}" dt="2026-01-01T19:18:38.285" v="12687"/>
          <ac:graphicFrameMkLst>
            <pc:docMk/>
            <pc:sldMk cId="88979986" sldId="7253"/>
            <ac:graphicFrameMk id="42" creationId="{BEF001D8-537E-C121-8314-A156CA5FD099}"/>
          </ac:graphicFrameMkLst>
        </pc:graphicFrameChg>
        <pc:graphicFrameChg chg="mod modGraphic">
          <ac:chgData name="Jin Yu" userId="71329e2f765cf406" providerId="LiveId" clId="{FB4CA388-3065-4207-B821-C8D782C36A36}" dt="2026-01-01T19:45:37.516" v="13442" actId="20577"/>
          <ac:graphicFrameMkLst>
            <pc:docMk/>
            <pc:sldMk cId="88979986" sldId="7253"/>
            <ac:graphicFrameMk id="43" creationId="{D232537D-EA5C-B6A9-F7C5-B0B45571ACDF}"/>
          </ac:graphicFrameMkLst>
        </pc:graphicFrameChg>
        <pc:picChg chg="add del mod">
          <ac:chgData name="Jin Yu" userId="71329e2f765cf406" providerId="LiveId" clId="{FB4CA388-3065-4207-B821-C8D782C36A36}" dt="2025-12-31T01:53:26.545" v="3539" actId="478"/>
          <ac:picMkLst>
            <pc:docMk/>
            <pc:sldMk cId="88979986" sldId="7253"/>
            <ac:picMk id="74" creationId="{ECAB7D2B-DEA3-F275-A3ED-C4789E70195A}"/>
          </ac:picMkLst>
        </pc:picChg>
      </pc:sldChg>
      <pc:sldChg chg="addSp delSp modSp add mod">
        <pc:chgData name="Jin Yu" userId="71329e2f765cf406" providerId="LiveId" clId="{FB4CA388-3065-4207-B821-C8D782C36A36}" dt="2026-01-01T19:19:00.659" v="12699" actId="108"/>
        <pc:sldMkLst>
          <pc:docMk/>
          <pc:sldMk cId="3435945049" sldId="7254"/>
        </pc:sldMkLst>
        <pc:graphicFrameChg chg="add del">
          <ac:chgData name="Jin Yu" userId="71329e2f765cf406" providerId="LiveId" clId="{FB4CA388-3065-4207-B821-C8D782C36A36}" dt="2025-12-31T02:14:11.754" v="4280" actId="478"/>
          <ac:graphicFrameMkLst>
            <pc:docMk/>
            <pc:sldMk cId="3435945049" sldId="7254"/>
            <ac:graphicFrameMk id="3" creationId="{F2707D80-7F84-1F7A-EBA3-7CDECB904A3F}"/>
          </ac:graphicFrameMkLst>
        </pc:graphicFrameChg>
        <pc:graphicFrameChg chg="add">
          <ac:chgData name="Jin Yu" userId="71329e2f765cf406" providerId="LiveId" clId="{FB4CA388-3065-4207-B821-C8D782C36A36}" dt="2025-12-31T02:14:14.886" v="4281"/>
          <ac:graphicFrameMkLst>
            <pc:docMk/>
            <pc:sldMk cId="3435945049" sldId="7254"/>
            <ac:graphicFrameMk id="5" creationId="{076A3226-B942-9230-389A-EB14F860D3F1}"/>
          </ac:graphicFrameMkLst>
        </pc:graphicFrameChg>
        <pc:graphicFrameChg chg="add del mod">
          <ac:chgData name="Jin Yu" userId="71329e2f765cf406" providerId="LiveId" clId="{FB4CA388-3065-4207-B821-C8D782C36A36}" dt="2025-12-31T02:14:20.521" v="4284" actId="21"/>
          <ac:graphicFrameMkLst>
            <pc:docMk/>
            <pc:sldMk cId="3435945049" sldId="7254"/>
            <ac:graphicFrameMk id="6" creationId="{FBD4398A-3728-7790-775A-582580F12E11}"/>
          </ac:graphicFrameMkLst>
        </pc:graphicFrameChg>
        <pc:graphicFrameChg chg="mod modGraphic">
          <ac:chgData name="Jin Yu" userId="71329e2f765cf406" providerId="LiveId" clId="{FB4CA388-3065-4207-B821-C8D782C36A36}" dt="2026-01-01T19:19:00.659" v="12699" actId="108"/>
          <ac:graphicFrameMkLst>
            <pc:docMk/>
            <pc:sldMk cId="3435945049" sldId="7254"/>
            <ac:graphicFrameMk id="42" creationId="{8AEE8CA3-2F85-7457-515D-71A1C35B31E1}"/>
          </ac:graphicFrameMkLst>
        </pc:graphicFrameChg>
        <pc:graphicFrameChg chg="mod modGraphic">
          <ac:chgData name="Jin Yu" userId="71329e2f765cf406" providerId="LiveId" clId="{FB4CA388-3065-4207-B821-C8D782C36A36}" dt="2026-01-01T19:17:38.636" v="12666" actId="20577"/>
          <ac:graphicFrameMkLst>
            <pc:docMk/>
            <pc:sldMk cId="3435945049" sldId="7254"/>
            <ac:graphicFrameMk id="43" creationId="{9EA19E52-0F85-40BA-6354-5FE05C3AB4AA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19:04.368" v="12701" actId="108"/>
        <pc:sldMkLst>
          <pc:docMk/>
          <pc:sldMk cId="973730535" sldId="7255"/>
        </pc:sldMkLst>
        <pc:graphicFrameChg chg="add">
          <ac:chgData name="Jin Yu" userId="71329e2f765cf406" providerId="LiveId" clId="{FB4CA388-3065-4207-B821-C8D782C36A36}" dt="2025-12-31T02:17:15.218" v="4399"/>
          <ac:graphicFrameMkLst>
            <pc:docMk/>
            <pc:sldMk cId="973730535" sldId="7255"/>
            <ac:graphicFrameMk id="3" creationId="{544FDEE9-5117-2443-F756-1831E81ABE51}"/>
          </ac:graphicFrameMkLst>
        </pc:graphicFrameChg>
        <pc:graphicFrameChg chg="add del">
          <ac:chgData name="Jin Yu" userId="71329e2f765cf406" providerId="LiveId" clId="{FB4CA388-3065-4207-B821-C8D782C36A36}" dt="2025-12-31T02:17:17.678" v="4401" actId="21"/>
          <ac:graphicFrameMkLst>
            <pc:docMk/>
            <pc:sldMk cId="973730535" sldId="7255"/>
            <ac:graphicFrameMk id="5" creationId="{BA398F7F-839F-674E-368C-BBA774AE81EB}"/>
          </ac:graphicFrameMkLst>
        </pc:graphicFrameChg>
        <pc:graphicFrameChg chg="mod modGraphic">
          <ac:chgData name="Jin Yu" userId="71329e2f765cf406" providerId="LiveId" clId="{FB4CA388-3065-4207-B821-C8D782C36A36}" dt="2026-01-01T19:19:04.368" v="12701" actId="108"/>
          <ac:graphicFrameMkLst>
            <pc:docMk/>
            <pc:sldMk cId="973730535" sldId="7255"/>
            <ac:graphicFrameMk id="42" creationId="{094A0600-902E-372B-669C-367A98D0C5AD}"/>
          </ac:graphicFrameMkLst>
        </pc:graphicFrameChg>
        <pc:graphicFrameChg chg="mod modGraphic">
          <ac:chgData name="Jin Yu" userId="71329e2f765cf406" providerId="LiveId" clId="{FB4CA388-3065-4207-B821-C8D782C36A36}" dt="2026-01-01T19:18:18.213" v="12685"/>
          <ac:graphicFrameMkLst>
            <pc:docMk/>
            <pc:sldMk cId="973730535" sldId="7255"/>
            <ac:graphicFrameMk id="43" creationId="{250263F7-EC7D-F931-4013-9E3F0F248B98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22:05.179" v="12774"/>
        <pc:sldMkLst>
          <pc:docMk/>
          <pc:sldMk cId="1602283998" sldId="7256"/>
        </pc:sldMkLst>
        <pc:graphicFrameChg chg="add del">
          <ac:chgData name="Jin Yu" userId="71329e2f765cf406" providerId="LiveId" clId="{FB4CA388-3065-4207-B821-C8D782C36A36}" dt="2025-12-31T02:21:15.570" v="4531" actId="21"/>
          <ac:graphicFrameMkLst>
            <pc:docMk/>
            <pc:sldMk cId="1602283998" sldId="7256"/>
            <ac:graphicFrameMk id="3" creationId="{0F05061A-8005-10E0-ED31-7B8C04F5B71F}"/>
          </ac:graphicFrameMkLst>
        </pc:graphicFrameChg>
        <pc:graphicFrameChg chg="mod modGraphic">
          <ac:chgData name="Jin Yu" userId="71329e2f765cf406" providerId="LiveId" clId="{FB4CA388-3065-4207-B821-C8D782C36A36}" dt="2026-01-01T19:19:07.682" v="12703" actId="108"/>
          <ac:graphicFrameMkLst>
            <pc:docMk/>
            <pc:sldMk cId="1602283998" sldId="7256"/>
            <ac:graphicFrameMk id="42" creationId="{3CCE09FB-1C9B-2BF1-BB93-780ECBF7ABD5}"/>
          </ac:graphicFrameMkLst>
        </pc:graphicFrameChg>
        <pc:graphicFrameChg chg="mod modGraphic">
          <ac:chgData name="Jin Yu" userId="71329e2f765cf406" providerId="LiveId" clId="{FB4CA388-3065-4207-B821-C8D782C36A36}" dt="2026-01-01T19:22:05.179" v="12774"/>
          <ac:graphicFrameMkLst>
            <pc:docMk/>
            <pc:sldMk cId="1602283998" sldId="7256"/>
            <ac:graphicFrameMk id="43" creationId="{5E3F213B-5C6A-0791-51E3-A5BBB833FEEA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0:03.586" v="13475" actId="20577"/>
        <pc:sldMkLst>
          <pc:docMk/>
          <pc:sldMk cId="1292212623" sldId="7257"/>
        </pc:sldMkLst>
        <pc:graphicFrameChg chg="add del">
          <ac:chgData name="Jin Yu" userId="71329e2f765cf406" providerId="LiveId" clId="{FB4CA388-3065-4207-B821-C8D782C36A36}" dt="2025-12-31T02:23:09.713" v="4637" actId="21"/>
          <ac:graphicFrameMkLst>
            <pc:docMk/>
            <pc:sldMk cId="1292212623" sldId="7257"/>
            <ac:graphicFrameMk id="3" creationId="{249A7150-5F50-5C38-5471-8D3268CCB6CA}"/>
          </ac:graphicFrameMkLst>
        </pc:graphicFrameChg>
        <pc:graphicFrameChg chg="mod modGraphic">
          <ac:chgData name="Jin Yu" userId="71329e2f765cf406" providerId="LiveId" clId="{FB4CA388-3065-4207-B821-C8D782C36A36}" dt="2026-01-01T19:47:46.219" v="13456" actId="122"/>
          <ac:graphicFrameMkLst>
            <pc:docMk/>
            <pc:sldMk cId="1292212623" sldId="7257"/>
            <ac:graphicFrameMk id="42" creationId="{720FE447-2D98-2904-1DC1-61091E67400A}"/>
          </ac:graphicFrameMkLst>
        </pc:graphicFrameChg>
        <pc:graphicFrameChg chg="mod modGraphic">
          <ac:chgData name="Jin Yu" userId="71329e2f765cf406" providerId="LiveId" clId="{FB4CA388-3065-4207-B821-C8D782C36A36}" dt="2026-01-01T19:50:03.586" v="13475" actId="20577"/>
          <ac:graphicFrameMkLst>
            <pc:docMk/>
            <pc:sldMk cId="1292212623" sldId="7257"/>
            <ac:graphicFrameMk id="43" creationId="{14C27D0F-7FA3-9279-B536-0B69BAC29609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23:01.037" v="12792" actId="14734"/>
        <pc:sldMkLst>
          <pc:docMk/>
          <pc:sldMk cId="2020649074" sldId="7258"/>
        </pc:sldMkLst>
        <pc:graphicFrameChg chg="add del">
          <ac:chgData name="Jin Yu" userId="71329e2f765cf406" providerId="LiveId" clId="{FB4CA388-3065-4207-B821-C8D782C36A36}" dt="2025-12-31T02:28:16.450" v="4807" actId="21"/>
          <ac:graphicFrameMkLst>
            <pc:docMk/>
            <pc:sldMk cId="2020649074" sldId="7258"/>
            <ac:graphicFrameMk id="3" creationId="{34A11A9D-BADF-F546-0369-45590ECCF167}"/>
          </ac:graphicFrameMkLst>
        </pc:graphicFrameChg>
        <pc:graphicFrameChg chg="mod modGraphic">
          <ac:chgData name="Jin Yu" userId="71329e2f765cf406" providerId="LiveId" clId="{FB4CA388-3065-4207-B821-C8D782C36A36}" dt="2026-01-01T19:19:13.804" v="12707" actId="108"/>
          <ac:graphicFrameMkLst>
            <pc:docMk/>
            <pc:sldMk cId="2020649074" sldId="7258"/>
            <ac:graphicFrameMk id="42" creationId="{5C912855-1DE9-6F66-9A1E-392DD4FD6FC5}"/>
          </ac:graphicFrameMkLst>
        </pc:graphicFrameChg>
        <pc:graphicFrameChg chg="mod modGraphic">
          <ac:chgData name="Jin Yu" userId="71329e2f765cf406" providerId="LiveId" clId="{FB4CA388-3065-4207-B821-C8D782C36A36}" dt="2026-01-01T19:23:01.037" v="12792" actId="14734"/>
          <ac:graphicFrameMkLst>
            <pc:docMk/>
            <pc:sldMk cId="2020649074" sldId="7258"/>
            <ac:graphicFrameMk id="43" creationId="{A835F1DB-0FC9-C99E-4BBB-B83CFCBC5A49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23:46.240" v="12810" actId="20577"/>
        <pc:sldMkLst>
          <pc:docMk/>
          <pc:sldMk cId="1816853285" sldId="7259"/>
        </pc:sldMkLst>
        <pc:graphicFrameChg chg="add del">
          <ac:chgData name="Jin Yu" userId="71329e2f765cf406" providerId="LiveId" clId="{FB4CA388-3065-4207-B821-C8D782C36A36}" dt="2025-12-31T02:32:12.733" v="4962" actId="21"/>
          <ac:graphicFrameMkLst>
            <pc:docMk/>
            <pc:sldMk cId="1816853285" sldId="7259"/>
            <ac:graphicFrameMk id="3" creationId="{CE683E39-1C77-3723-601A-066978A0AB29}"/>
          </ac:graphicFrameMkLst>
        </pc:graphicFrameChg>
        <pc:graphicFrameChg chg="mod modGraphic">
          <ac:chgData name="Jin Yu" userId="71329e2f765cf406" providerId="LiveId" clId="{FB4CA388-3065-4207-B821-C8D782C36A36}" dt="2026-01-01T05:34:36.601" v="10170" actId="20577"/>
          <ac:graphicFrameMkLst>
            <pc:docMk/>
            <pc:sldMk cId="1816853285" sldId="7259"/>
            <ac:graphicFrameMk id="42" creationId="{75F99610-AF40-E2B5-50D8-212FE4A3D662}"/>
          </ac:graphicFrameMkLst>
        </pc:graphicFrameChg>
        <pc:graphicFrameChg chg="mod modGraphic">
          <ac:chgData name="Jin Yu" userId="71329e2f765cf406" providerId="LiveId" clId="{FB4CA388-3065-4207-B821-C8D782C36A36}" dt="2026-01-01T19:23:46.240" v="12810" actId="20577"/>
          <ac:graphicFrameMkLst>
            <pc:docMk/>
            <pc:sldMk cId="1816853285" sldId="7259"/>
            <ac:graphicFrameMk id="43" creationId="{EF72DBFC-ABE0-1700-C206-26322E8F6C86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0:36.428" v="13479" actId="20577"/>
        <pc:sldMkLst>
          <pc:docMk/>
          <pc:sldMk cId="1893247767" sldId="7260"/>
        </pc:sldMkLst>
        <pc:graphicFrameChg chg="add del">
          <ac:chgData name="Jin Yu" userId="71329e2f765cf406" providerId="LiveId" clId="{FB4CA388-3065-4207-B821-C8D782C36A36}" dt="2025-12-31T02:33:40.896" v="5031" actId="21"/>
          <ac:graphicFrameMkLst>
            <pc:docMk/>
            <pc:sldMk cId="1893247767" sldId="7260"/>
            <ac:graphicFrameMk id="3" creationId="{E683C996-F567-D55E-1439-3D41F9F082DA}"/>
          </ac:graphicFrameMkLst>
        </pc:graphicFrameChg>
        <pc:graphicFrameChg chg="mod modGraphic">
          <ac:chgData name="Jin Yu" userId="71329e2f765cf406" providerId="LiveId" clId="{FB4CA388-3065-4207-B821-C8D782C36A36}" dt="2026-01-01T19:19:18.699" v="12709" actId="108"/>
          <ac:graphicFrameMkLst>
            <pc:docMk/>
            <pc:sldMk cId="1893247767" sldId="7260"/>
            <ac:graphicFrameMk id="42" creationId="{B0AA83E3-A21F-B6AB-55B3-53C436AA2B5C}"/>
          </ac:graphicFrameMkLst>
        </pc:graphicFrameChg>
        <pc:graphicFrameChg chg="mod modGraphic">
          <ac:chgData name="Jin Yu" userId="71329e2f765cf406" providerId="LiveId" clId="{FB4CA388-3065-4207-B821-C8D782C36A36}" dt="2026-01-01T19:50:36.428" v="13479" actId="20577"/>
          <ac:graphicFrameMkLst>
            <pc:docMk/>
            <pc:sldMk cId="1893247767" sldId="7260"/>
            <ac:graphicFrameMk id="43" creationId="{6041F2C1-815D-1824-8C67-12345C19B31A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1:12.836" v="13496" actId="20577"/>
        <pc:sldMkLst>
          <pc:docMk/>
          <pc:sldMk cId="3020557667" sldId="7261"/>
        </pc:sldMkLst>
        <pc:graphicFrameChg chg="add del modGraphic">
          <ac:chgData name="Jin Yu" userId="71329e2f765cf406" providerId="LiveId" clId="{FB4CA388-3065-4207-B821-C8D782C36A36}" dt="2025-12-31T03:36:52.446" v="5229" actId="478"/>
          <ac:graphicFrameMkLst>
            <pc:docMk/>
            <pc:sldMk cId="3020557667" sldId="7261"/>
            <ac:graphicFrameMk id="3" creationId="{90A865DB-C101-C6B5-886E-C1A4ADB6D7EB}"/>
          </ac:graphicFrameMkLst>
        </pc:graphicFrameChg>
        <pc:graphicFrameChg chg="add del">
          <ac:chgData name="Jin Yu" userId="71329e2f765cf406" providerId="LiveId" clId="{FB4CA388-3065-4207-B821-C8D782C36A36}" dt="2025-12-31T03:39:02.085" v="5301" actId="21"/>
          <ac:graphicFrameMkLst>
            <pc:docMk/>
            <pc:sldMk cId="3020557667" sldId="7261"/>
            <ac:graphicFrameMk id="5" creationId="{F058CC74-F922-11E9-04C9-FDD9D74E6073}"/>
          </ac:graphicFrameMkLst>
        </pc:graphicFrameChg>
        <pc:graphicFrameChg chg="mod modGraphic">
          <ac:chgData name="Jin Yu" userId="71329e2f765cf406" providerId="LiveId" clId="{FB4CA388-3065-4207-B821-C8D782C36A36}" dt="2026-01-01T19:19:25.162" v="12731" actId="108"/>
          <ac:graphicFrameMkLst>
            <pc:docMk/>
            <pc:sldMk cId="3020557667" sldId="7261"/>
            <ac:graphicFrameMk id="42" creationId="{985272ED-EFF9-E97B-D5D2-5CCAF6A965C2}"/>
          </ac:graphicFrameMkLst>
        </pc:graphicFrameChg>
        <pc:graphicFrameChg chg="mod modGraphic">
          <ac:chgData name="Jin Yu" userId="71329e2f765cf406" providerId="LiveId" clId="{FB4CA388-3065-4207-B821-C8D782C36A36}" dt="2026-01-01T19:51:12.836" v="13496" actId="20577"/>
          <ac:graphicFrameMkLst>
            <pc:docMk/>
            <pc:sldMk cId="3020557667" sldId="7261"/>
            <ac:graphicFrameMk id="43" creationId="{D0BA199E-E019-B592-95A7-9DBC6EDF347F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2:21.277" v="13511" actId="6549"/>
        <pc:sldMkLst>
          <pc:docMk/>
          <pc:sldMk cId="1055225114" sldId="7262"/>
        </pc:sldMkLst>
        <pc:graphicFrameChg chg="add del">
          <ac:chgData name="Jin Yu" userId="71329e2f765cf406" providerId="LiveId" clId="{FB4CA388-3065-4207-B821-C8D782C36A36}" dt="2025-12-31T03:40:01.164" v="5308" actId="21"/>
          <ac:graphicFrameMkLst>
            <pc:docMk/>
            <pc:sldMk cId="1055225114" sldId="7262"/>
            <ac:graphicFrameMk id="3" creationId="{40D5EC3D-1508-681E-656A-B8DC10A1C52A}"/>
          </ac:graphicFrameMkLst>
        </pc:graphicFrameChg>
        <pc:graphicFrameChg chg="mod modGraphic">
          <ac:chgData name="Jin Yu" userId="71329e2f765cf406" providerId="LiveId" clId="{FB4CA388-3065-4207-B821-C8D782C36A36}" dt="2026-01-01T19:19:28.256" v="12733" actId="108"/>
          <ac:graphicFrameMkLst>
            <pc:docMk/>
            <pc:sldMk cId="1055225114" sldId="7262"/>
            <ac:graphicFrameMk id="42" creationId="{E5D5AEC3-E44A-FA1B-E13A-C2F8944D23B4}"/>
          </ac:graphicFrameMkLst>
        </pc:graphicFrameChg>
        <pc:graphicFrameChg chg="mod modGraphic">
          <ac:chgData name="Jin Yu" userId="71329e2f765cf406" providerId="LiveId" clId="{FB4CA388-3065-4207-B821-C8D782C36A36}" dt="2026-01-01T19:52:21.277" v="13511" actId="6549"/>
          <ac:graphicFrameMkLst>
            <pc:docMk/>
            <pc:sldMk cId="1055225114" sldId="7262"/>
            <ac:graphicFrameMk id="43" creationId="{7F636133-8C66-59B2-40E0-1E8B7DDF3665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27:11.612" v="12934" actId="14100"/>
        <pc:sldMkLst>
          <pc:docMk/>
          <pc:sldMk cId="3348931852" sldId="7263"/>
        </pc:sldMkLst>
        <pc:graphicFrameChg chg="add del">
          <ac:chgData name="Jin Yu" userId="71329e2f765cf406" providerId="LiveId" clId="{FB4CA388-3065-4207-B821-C8D782C36A36}" dt="2025-12-31T03:45:09.341" v="5534" actId="21"/>
          <ac:graphicFrameMkLst>
            <pc:docMk/>
            <pc:sldMk cId="3348931852" sldId="7263"/>
            <ac:graphicFrameMk id="3" creationId="{9AC27220-D36D-5F1E-3B1B-CEA2C82995DC}"/>
          </ac:graphicFrameMkLst>
        </pc:graphicFrameChg>
        <pc:graphicFrameChg chg="mod modGraphic">
          <ac:chgData name="Jin Yu" userId="71329e2f765cf406" providerId="LiveId" clId="{FB4CA388-3065-4207-B821-C8D782C36A36}" dt="2026-01-01T19:19:32.734" v="12735" actId="108"/>
          <ac:graphicFrameMkLst>
            <pc:docMk/>
            <pc:sldMk cId="3348931852" sldId="7263"/>
            <ac:graphicFrameMk id="42" creationId="{0AE4282D-3FD3-D2A5-251E-A1A3701FBA9E}"/>
          </ac:graphicFrameMkLst>
        </pc:graphicFrameChg>
        <pc:graphicFrameChg chg="mod modGraphic">
          <ac:chgData name="Jin Yu" userId="71329e2f765cf406" providerId="LiveId" clId="{FB4CA388-3065-4207-B821-C8D782C36A36}" dt="2026-01-01T19:27:11.612" v="12934" actId="14100"/>
          <ac:graphicFrameMkLst>
            <pc:docMk/>
            <pc:sldMk cId="3348931852" sldId="7263"/>
            <ac:graphicFrameMk id="43" creationId="{B9BCA17F-FCF8-C051-226F-39122F6F473D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3:22.711" v="13518" actId="108"/>
        <pc:sldMkLst>
          <pc:docMk/>
          <pc:sldMk cId="2621011050" sldId="7264"/>
        </pc:sldMkLst>
        <pc:graphicFrameChg chg="add del">
          <ac:chgData name="Jin Yu" userId="71329e2f765cf406" providerId="LiveId" clId="{FB4CA388-3065-4207-B821-C8D782C36A36}" dt="2025-12-31T03:48:29.056" v="5627" actId="21"/>
          <ac:graphicFrameMkLst>
            <pc:docMk/>
            <pc:sldMk cId="2621011050" sldId="7264"/>
            <ac:graphicFrameMk id="3" creationId="{E93B4537-E427-AC22-3134-3DCE9E04D597}"/>
          </ac:graphicFrameMkLst>
        </pc:graphicFrameChg>
        <pc:graphicFrameChg chg="mod modGraphic">
          <ac:chgData name="Jin Yu" userId="71329e2f765cf406" providerId="LiveId" clId="{FB4CA388-3065-4207-B821-C8D782C36A36}" dt="2026-01-01T19:19:35.705" v="12737" actId="108"/>
          <ac:graphicFrameMkLst>
            <pc:docMk/>
            <pc:sldMk cId="2621011050" sldId="7264"/>
            <ac:graphicFrameMk id="42" creationId="{E7C85752-BA82-282E-AE36-0C0A52C26F5C}"/>
          </ac:graphicFrameMkLst>
        </pc:graphicFrameChg>
        <pc:graphicFrameChg chg="mod modGraphic">
          <ac:chgData name="Jin Yu" userId="71329e2f765cf406" providerId="LiveId" clId="{FB4CA388-3065-4207-B821-C8D782C36A36}" dt="2026-01-01T19:53:22.711" v="13518" actId="108"/>
          <ac:graphicFrameMkLst>
            <pc:docMk/>
            <pc:sldMk cId="2621011050" sldId="7264"/>
            <ac:graphicFrameMk id="43" creationId="{05393381-2393-354E-3B03-8E803B4C35A1}"/>
          </ac:graphicFrameMkLst>
        </pc:graphicFrameChg>
      </pc:sldChg>
      <pc:sldChg chg="addSp delSp modSp add mod">
        <pc:chgData name="Jin Yu" userId="71329e2f765cf406" providerId="LiveId" clId="{FB4CA388-3065-4207-B821-C8D782C36A36}" dt="2026-01-01T20:02:19.516" v="13654" actId="20577"/>
        <pc:sldMkLst>
          <pc:docMk/>
          <pc:sldMk cId="3543302529" sldId="7265"/>
        </pc:sldMkLst>
        <pc:graphicFrameChg chg="add">
          <ac:chgData name="Jin Yu" userId="71329e2f765cf406" providerId="LiveId" clId="{FB4CA388-3065-4207-B821-C8D782C36A36}" dt="2025-12-31T03:53:01.963" v="5807"/>
          <ac:graphicFrameMkLst>
            <pc:docMk/>
            <pc:sldMk cId="3543302529" sldId="7265"/>
            <ac:graphicFrameMk id="3" creationId="{C562FE18-EAF6-64B9-8707-E8BB952626F1}"/>
          </ac:graphicFrameMkLst>
        </pc:graphicFrameChg>
        <pc:graphicFrameChg chg="add del">
          <ac:chgData name="Jin Yu" userId="71329e2f765cf406" providerId="LiveId" clId="{FB4CA388-3065-4207-B821-C8D782C36A36}" dt="2025-12-31T03:53:10.389" v="5809" actId="21"/>
          <ac:graphicFrameMkLst>
            <pc:docMk/>
            <pc:sldMk cId="3543302529" sldId="7265"/>
            <ac:graphicFrameMk id="5" creationId="{1993F417-D8A2-754D-6FF6-11BABB71FFFD}"/>
          </ac:graphicFrameMkLst>
        </pc:graphicFrameChg>
        <pc:graphicFrameChg chg="mod modGraphic">
          <ac:chgData name="Jin Yu" userId="71329e2f765cf406" providerId="LiveId" clId="{FB4CA388-3065-4207-B821-C8D782C36A36}" dt="2026-01-01T19:19:37.912" v="12739" actId="108"/>
          <ac:graphicFrameMkLst>
            <pc:docMk/>
            <pc:sldMk cId="3543302529" sldId="7265"/>
            <ac:graphicFrameMk id="42" creationId="{9F93E185-48C7-8C1E-C9D1-AAC6DC1524E4}"/>
          </ac:graphicFrameMkLst>
        </pc:graphicFrameChg>
        <pc:graphicFrameChg chg="mod modGraphic">
          <ac:chgData name="Jin Yu" userId="71329e2f765cf406" providerId="LiveId" clId="{FB4CA388-3065-4207-B821-C8D782C36A36}" dt="2026-01-01T20:02:19.516" v="13654" actId="20577"/>
          <ac:graphicFrameMkLst>
            <pc:docMk/>
            <pc:sldMk cId="3543302529" sldId="7265"/>
            <ac:graphicFrameMk id="43" creationId="{7AABAC87-82D9-08CA-5619-ADF30521B878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3:55.409" v="13525" actId="14100"/>
        <pc:sldMkLst>
          <pc:docMk/>
          <pc:sldMk cId="3046262686" sldId="7266"/>
        </pc:sldMkLst>
        <pc:graphicFrameChg chg="add del">
          <ac:chgData name="Jin Yu" userId="71329e2f765cf406" providerId="LiveId" clId="{FB4CA388-3065-4207-B821-C8D782C36A36}" dt="2025-12-31T03:57:16.481" v="5941" actId="21"/>
          <ac:graphicFrameMkLst>
            <pc:docMk/>
            <pc:sldMk cId="3046262686" sldId="7266"/>
            <ac:graphicFrameMk id="3" creationId="{8FFE0052-1AB1-F7B3-4873-CBB0A6B21BAE}"/>
          </ac:graphicFrameMkLst>
        </pc:graphicFrameChg>
        <pc:graphicFrameChg chg="add del">
          <ac:chgData name="Jin Yu" userId="71329e2f765cf406" providerId="LiveId" clId="{FB4CA388-3065-4207-B821-C8D782C36A36}" dt="2025-12-31T03:57:53.530" v="5980" actId="21"/>
          <ac:graphicFrameMkLst>
            <pc:docMk/>
            <pc:sldMk cId="3046262686" sldId="7266"/>
            <ac:graphicFrameMk id="5" creationId="{6F912BA9-F28C-DE40-4E1E-32BA2DF2D4A9}"/>
          </ac:graphicFrameMkLst>
        </pc:graphicFrameChg>
        <pc:graphicFrameChg chg="mod modGraphic">
          <ac:chgData name="Jin Yu" userId="71329e2f765cf406" providerId="LiveId" clId="{FB4CA388-3065-4207-B821-C8D782C36A36}" dt="2026-01-01T19:19:40.469" v="12741" actId="108"/>
          <ac:graphicFrameMkLst>
            <pc:docMk/>
            <pc:sldMk cId="3046262686" sldId="7266"/>
            <ac:graphicFrameMk id="42" creationId="{DFADFB67-A09D-F8D3-39DE-C0FEFD52EEE4}"/>
          </ac:graphicFrameMkLst>
        </pc:graphicFrameChg>
        <pc:graphicFrameChg chg="mod modGraphic">
          <ac:chgData name="Jin Yu" userId="71329e2f765cf406" providerId="LiveId" clId="{FB4CA388-3065-4207-B821-C8D782C36A36}" dt="2026-01-01T19:53:55.409" v="13525" actId="14100"/>
          <ac:graphicFrameMkLst>
            <pc:docMk/>
            <pc:sldMk cId="3046262686" sldId="7266"/>
            <ac:graphicFrameMk id="43" creationId="{4C1E6DCF-4098-C0C7-0F74-E50D2F3F36E6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4:23.607" v="13529" actId="108"/>
        <pc:sldMkLst>
          <pc:docMk/>
          <pc:sldMk cId="1525562417" sldId="7267"/>
        </pc:sldMkLst>
        <pc:graphicFrameChg chg="add del">
          <ac:chgData name="Jin Yu" userId="71329e2f765cf406" providerId="LiveId" clId="{FB4CA388-3065-4207-B821-C8D782C36A36}" dt="2025-12-31T03:58:04.633" v="5982" actId="21"/>
          <ac:graphicFrameMkLst>
            <pc:docMk/>
            <pc:sldMk cId="1525562417" sldId="7267"/>
            <ac:graphicFrameMk id="3" creationId="{36DA9423-CEF6-25DF-70FB-21FE44D51EC7}"/>
          </ac:graphicFrameMkLst>
        </pc:graphicFrameChg>
        <pc:graphicFrameChg chg="mod modGraphic">
          <ac:chgData name="Jin Yu" userId="71329e2f765cf406" providerId="LiveId" clId="{FB4CA388-3065-4207-B821-C8D782C36A36}" dt="2026-01-01T00:22:27.159" v="8295" actId="108"/>
          <ac:graphicFrameMkLst>
            <pc:docMk/>
            <pc:sldMk cId="1525562417" sldId="7267"/>
            <ac:graphicFrameMk id="42" creationId="{8DE6B25F-5A6A-E7DD-E0A5-304E205D6942}"/>
          </ac:graphicFrameMkLst>
        </pc:graphicFrameChg>
        <pc:graphicFrameChg chg="mod modGraphic">
          <ac:chgData name="Jin Yu" userId="71329e2f765cf406" providerId="LiveId" clId="{FB4CA388-3065-4207-B821-C8D782C36A36}" dt="2026-01-01T19:54:23.607" v="13529" actId="108"/>
          <ac:graphicFrameMkLst>
            <pc:docMk/>
            <pc:sldMk cId="1525562417" sldId="7267"/>
            <ac:graphicFrameMk id="43" creationId="{1DC67C94-BCC1-68AA-4E6D-5C7517C17A0F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31:39.971" v="13028" actId="14100"/>
        <pc:sldMkLst>
          <pc:docMk/>
          <pc:sldMk cId="3604793101" sldId="7268"/>
        </pc:sldMkLst>
        <pc:graphicFrameChg chg="add del">
          <ac:chgData name="Jin Yu" userId="71329e2f765cf406" providerId="LiveId" clId="{FB4CA388-3065-4207-B821-C8D782C36A36}" dt="2025-12-31T04:04:37.635" v="6191" actId="21"/>
          <ac:graphicFrameMkLst>
            <pc:docMk/>
            <pc:sldMk cId="3604793101" sldId="7268"/>
            <ac:graphicFrameMk id="3" creationId="{56365968-A63F-A9CA-ED25-0D998F2E7B87}"/>
          </ac:graphicFrameMkLst>
        </pc:graphicFrameChg>
        <pc:graphicFrameChg chg="add del">
          <ac:chgData name="Jin Yu" userId="71329e2f765cf406" providerId="LiveId" clId="{FB4CA388-3065-4207-B821-C8D782C36A36}" dt="2025-12-31T04:06:49.802" v="6250" actId="21"/>
          <ac:graphicFrameMkLst>
            <pc:docMk/>
            <pc:sldMk cId="3604793101" sldId="7268"/>
            <ac:graphicFrameMk id="5" creationId="{B192AF23-B3B2-6B7D-FB49-4C0E241F9F16}"/>
          </ac:graphicFrameMkLst>
        </pc:graphicFrameChg>
        <pc:graphicFrameChg chg="mod modGraphic">
          <ac:chgData name="Jin Yu" userId="71329e2f765cf406" providerId="LiveId" clId="{FB4CA388-3065-4207-B821-C8D782C36A36}" dt="2026-01-01T19:19:50.506" v="12743" actId="108"/>
          <ac:graphicFrameMkLst>
            <pc:docMk/>
            <pc:sldMk cId="3604793101" sldId="7268"/>
            <ac:graphicFrameMk id="42" creationId="{8B8B3A4D-2202-EB05-CDA9-F8613BCC0C84}"/>
          </ac:graphicFrameMkLst>
        </pc:graphicFrameChg>
        <pc:graphicFrameChg chg="mod modGraphic">
          <ac:chgData name="Jin Yu" userId="71329e2f765cf406" providerId="LiveId" clId="{FB4CA388-3065-4207-B821-C8D782C36A36}" dt="2026-01-01T19:31:39.971" v="13028" actId="14100"/>
          <ac:graphicFrameMkLst>
            <pc:docMk/>
            <pc:sldMk cId="3604793101" sldId="7268"/>
            <ac:graphicFrameMk id="43" creationId="{E1995E40-0C26-42B1-8961-B83F9E6E5A27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5:45.772" v="13564" actId="20577"/>
        <pc:sldMkLst>
          <pc:docMk/>
          <pc:sldMk cId="1815502553" sldId="7269"/>
        </pc:sldMkLst>
        <pc:spChg chg="add del mod">
          <ac:chgData name="Jin Yu" userId="71329e2f765cf406" providerId="LiveId" clId="{FB4CA388-3065-4207-B821-C8D782C36A36}" dt="2026-01-01T00:28:41.129" v="9296" actId="478"/>
          <ac:spMkLst>
            <pc:docMk/>
            <pc:sldMk cId="1815502553" sldId="7269"/>
            <ac:spMk id="3" creationId="{9245F182-DD39-2FA6-4EBD-A43024A46F11}"/>
          </ac:spMkLst>
        </pc:spChg>
        <pc:spChg chg="add del">
          <ac:chgData name="Jin Yu" userId="71329e2f765cf406" providerId="LiveId" clId="{FB4CA388-3065-4207-B821-C8D782C36A36}" dt="2026-01-01T06:06:55.171" v="11681" actId="478"/>
          <ac:spMkLst>
            <pc:docMk/>
            <pc:sldMk cId="1815502553" sldId="7269"/>
            <ac:spMk id="5" creationId="{29A14CC2-2C4B-18B1-888C-357F81A8DFA7}"/>
          </ac:spMkLst>
        </pc:spChg>
        <pc:graphicFrameChg chg="add del modGraphic">
          <ac:chgData name="Jin Yu" userId="71329e2f765cf406" providerId="LiveId" clId="{FB4CA388-3065-4207-B821-C8D782C36A36}" dt="2026-01-01T18:26:53.571" v="11890" actId="478"/>
          <ac:graphicFrameMkLst>
            <pc:docMk/>
            <pc:sldMk cId="1815502553" sldId="7269"/>
            <ac:graphicFrameMk id="6" creationId="{BCE688FA-28AC-5D68-4F50-663A18E99608}"/>
          </ac:graphicFrameMkLst>
        </pc:graphicFrameChg>
        <pc:graphicFrameChg chg="add">
          <ac:chgData name="Jin Yu" userId="71329e2f765cf406" providerId="LiveId" clId="{FB4CA388-3065-4207-B821-C8D782C36A36}" dt="2026-01-01T18:31:47.347" v="12076"/>
          <ac:graphicFrameMkLst>
            <pc:docMk/>
            <pc:sldMk cId="1815502553" sldId="7269"/>
            <ac:graphicFrameMk id="7" creationId="{21707086-A1CA-2256-B26F-D82C51CB7910}"/>
          </ac:graphicFrameMkLst>
        </pc:graphicFrameChg>
        <pc:graphicFrameChg chg="add del">
          <ac:chgData name="Jin Yu" userId="71329e2f765cf406" providerId="LiveId" clId="{FB4CA388-3065-4207-B821-C8D782C36A36}" dt="2026-01-01T18:31:54.518" v="12078" actId="21"/>
          <ac:graphicFrameMkLst>
            <pc:docMk/>
            <pc:sldMk cId="1815502553" sldId="7269"/>
            <ac:graphicFrameMk id="8" creationId="{D9F5552D-A930-CE3D-9FD0-6407799E8431}"/>
          </ac:graphicFrameMkLst>
        </pc:graphicFrameChg>
        <pc:graphicFrameChg chg="mod modGraphic">
          <ac:chgData name="Jin Yu" userId="71329e2f765cf406" providerId="LiveId" clId="{FB4CA388-3065-4207-B821-C8D782C36A36}" dt="2026-01-01T19:19:55.703" v="12745" actId="108"/>
          <ac:graphicFrameMkLst>
            <pc:docMk/>
            <pc:sldMk cId="1815502553" sldId="7269"/>
            <ac:graphicFrameMk id="42" creationId="{127EF816-36A5-2556-C638-4501386D24EB}"/>
          </ac:graphicFrameMkLst>
        </pc:graphicFrameChg>
        <pc:graphicFrameChg chg="mod modGraphic">
          <ac:chgData name="Jin Yu" userId="71329e2f765cf406" providerId="LiveId" clId="{FB4CA388-3065-4207-B821-C8D782C36A36}" dt="2026-01-01T19:55:45.772" v="13564" actId="20577"/>
          <ac:graphicFrameMkLst>
            <pc:docMk/>
            <pc:sldMk cId="1815502553" sldId="7269"/>
            <ac:graphicFrameMk id="43" creationId="{B527AB61-C62C-7ECB-B30B-DCEFCAC219FE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6:47.435" v="13583"/>
        <pc:sldMkLst>
          <pc:docMk/>
          <pc:sldMk cId="2529790352" sldId="7270"/>
        </pc:sldMkLst>
        <pc:graphicFrameChg chg="add del">
          <ac:chgData name="Jin Yu" userId="71329e2f765cf406" providerId="LiveId" clId="{FB4CA388-3065-4207-B821-C8D782C36A36}" dt="2025-12-31T04:11:22.014" v="6313" actId="21"/>
          <ac:graphicFrameMkLst>
            <pc:docMk/>
            <pc:sldMk cId="2529790352" sldId="7270"/>
            <ac:graphicFrameMk id="3" creationId="{1D86DBA5-F184-8CC6-5FB7-EDE382BE781C}"/>
          </ac:graphicFrameMkLst>
        </pc:graphicFrameChg>
        <pc:graphicFrameChg chg="mod modGraphic">
          <ac:chgData name="Jin Yu" userId="71329e2f765cf406" providerId="LiveId" clId="{FB4CA388-3065-4207-B821-C8D782C36A36}" dt="2026-01-01T19:43:05.280" v="13427" actId="403"/>
          <ac:graphicFrameMkLst>
            <pc:docMk/>
            <pc:sldMk cId="2529790352" sldId="7270"/>
            <ac:graphicFrameMk id="42" creationId="{9191DF09-745B-ABD3-9BA7-B2A6D53C6DFC}"/>
          </ac:graphicFrameMkLst>
        </pc:graphicFrameChg>
        <pc:graphicFrameChg chg="mod modGraphic">
          <ac:chgData name="Jin Yu" userId="71329e2f765cf406" providerId="LiveId" clId="{FB4CA388-3065-4207-B821-C8D782C36A36}" dt="2026-01-01T19:56:47.435" v="13583"/>
          <ac:graphicFrameMkLst>
            <pc:docMk/>
            <pc:sldMk cId="2529790352" sldId="7270"/>
            <ac:graphicFrameMk id="43" creationId="{BC39CB1F-4BF4-E01F-BA2E-824130C0D7E4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7:20.731" v="13594" actId="20577"/>
        <pc:sldMkLst>
          <pc:docMk/>
          <pc:sldMk cId="3135948946" sldId="7271"/>
        </pc:sldMkLst>
        <pc:graphicFrameChg chg="add del">
          <ac:chgData name="Jin Yu" userId="71329e2f765cf406" providerId="LiveId" clId="{FB4CA388-3065-4207-B821-C8D782C36A36}" dt="2025-12-31T04:12:08.174" v="6323" actId="21"/>
          <ac:graphicFrameMkLst>
            <pc:docMk/>
            <pc:sldMk cId="3135948946" sldId="7271"/>
            <ac:graphicFrameMk id="3" creationId="{EA32DA74-16A3-9506-8FDA-6577BF83D253}"/>
          </ac:graphicFrameMkLst>
        </pc:graphicFrameChg>
        <pc:graphicFrameChg chg="add del">
          <ac:chgData name="Jin Yu" userId="71329e2f765cf406" providerId="LiveId" clId="{FB4CA388-3065-4207-B821-C8D782C36A36}" dt="2025-12-31T04:15:10.108" v="6483" actId="21"/>
          <ac:graphicFrameMkLst>
            <pc:docMk/>
            <pc:sldMk cId="3135948946" sldId="7271"/>
            <ac:graphicFrameMk id="5" creationId="{420063BA-8079-95A4-675D-9903DDD3FA7A}"/>
          </ac:graphicFrameMkLst>
        </pc:graphicFrameChg>
        <pc:graphicFrameChg chg="mod modGraphic">
          <ac:chgData name="Jin Yu" userId="71329e2f765cf406" providerId="LiveId" clId="{FB4CA388-3065-4207-B821-C8D782C36A36}" dt="2026-01-01T19:43:11.567" v="13429" actId="403"/>
          <ac:graphicFrameMkLst>
            <pc:docMk/>
            <pc:sldMk cId="3135948946" sldId="7271"/>
            <ac:graphicFrameMk id="42" creationId="{53A00666-4847-F0DC-C478-CA9DBAE93993}"/>
          </ac:graphicFrameMkLst>
        </pc:graphicFrameChg>
        <pc:graphicFrameChg chg="mod modGraphic">
          <ac:chgData name="Jin Yu" userId="71329e2f765cf406" providerId="LiveId" clId="{FB4CA388-3065-4207-B821-C8D782C36A36}" dt="2026-01-01T19:57:20.731" v="13594" actId="20577"/>
          <ac:graphicFrameMkLst>
            <pc:docMk/>
            <pc:sldMk cId="3135948946" sldId="7271"/>
            <ac:graphicFrameMk id="43" creationId="{DF8AA2D4-7904-93C4-0BE7-0ECFF9909123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7:56.742" v="13626" actId="20577"/>
        <pc:sldMkLst>
          <pc:docMk/>
          <pc:sldMk cId="3718905797" sldId="7272"/>
        </pc:sldMkLst>
        <pc:graphicFrameChg chg="add del">
          <ac:chgData name="Jin Yu" userId="71329e2f765cf406" providerId="LiveId" clId="{FB4CA388-3065-4207-B821-C8D782C36A36}" dt="2025-12-31T04:17:36.274" v="6544" actId="21"/>
          <ac:graphicFrameMkLst>
            <pc:docMk/>
            <pc:sldMk cId="3718905797" sldId="7272"/>
            <ac:graphicFrameMk id="3" creationId="{D6EA2ACF-CA4B-4AEB-F29C-A827B22C1ECF}"/>
          </ac:graphicFrameMkLst>
        </pc:graphicFrameChg>
        <pc:graphicFrameChg chg="mod modGraphic">
          <ac:chgData name="Jin Yu" userId="71329e2f765cf406" providerId="LiveId" clId="{FB4CA388-3065-4207-B821-C8D782C36A36}" dt="2026-01-01T19:20:07.170" v="12751" actId="108"/>
          <ac:graphicFrameMkLst>
            <pc:docMk/>
            <pc:sldMk cId="3718905797" sldId="7272"/>
            <ac:graphicFrameMk id="42" creationId="{B5507DC1-54A2-9B95-C6ED-903AABD8237D}"/>
          </ac:graphicFrameMkLst>
        </pc:graphicFrameChg>
        <pc:graphicFrameChg chg="mod modGraphic">
          <ac:chgData name="Jin Yu" userId="71329e2f765cf406" providerId="LiveId" clId="{FB4CA388-3065-4207-B821-C8D782C36A36}" dt="2026-01-01T19:57:56.742" v="13626" actId="20577"/>
          <ac:graphicFrameMkLst>
            <pc:docMk/>
            <pc:sldMk cId="3718905797" sldId="7272"/>
            <ac:graphicFrameMk id="43" creationId="{9212B656-08C3-9CE3-DFF0-D4C96B963F1E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58:53.848" v="13644" actId="6549"/>
        <pc:sldMkLst>
          <pc:docMk/>
          <pc:sldMk cId="997032181" sldId="7273"/>
        </pc:sldMkLst>
        <pc:graphicFrameChg chg="add del">
          <ac:chgData name="Jin Yu" userId="71329e2f765cf406" providerId="LiveId" clId="{FB4CA388-3065-4207-B821-C8D782C36A36}" dt="2025-12-31T04:22:36.714" v="6713" actId="21"/>
          <ac:graphicFrameMkLst>
            <pc:docMk/>
            <pc:sldMk cId="997032181" sldId="7273"/>
            <ac:graphicFrameMk id="6" creationId="{F9DD3806-3D18-61FA-DD9D-6F782F3931E1}"/>
          </ac:graphicFrameMkLst>
        </pc:graphicFrameChg>
        <pc:graphicFrameChg chg="mod modGraphic">
          <ac:chgData name="Jin Yu" userId="71329e2f765cf406" providerId="LiveId" clId="{FB4CA388-3065-4207-B821-C8D782C36A36}" dt="2026-01-01T19:20:10.523" v="12753" actId="108"/>
          <ac:graphicFrameMkLst>
            <pc:docMk/>
            <pc:sldMk cId="997032181" sldId="7273"/>
            <ac:graphicFrameMk id="42" creationId="{705EDF72-4734-02B7-F590-AE5C075AC66B}"/>
          </ac:graphicFrameMkLst>
        </pc:graphicFrameChg>
        <pc:graphicFrameChg chg="mod modGraphic">
          <ac:chgData name="Jin Yu" userId="71329e2f765cf406" providerId="LiveId" clId="{FB4CA388-3065-4207-B821-C8D782C36A36}" dt="2026-01-01T19:58:53.848" v="13644" actId="6549"/>
          <ac:graphicFrameMkLst>
            <pc:docMk/>
            <pc:sldMk cId="997032181" sldId="7273"/>
            <ac:graphicFrameMk id="43" creationId="{43612589-5FD1-EE85-959A-9EB76EF969A6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33:22.799" v="13072"/>
        <pc:sldMkLst>
          <pc:docMk/>
          <pc:sldMk cId="427970748" sldId="7274"/>
        </pc:sldMkLst>
        <pc:graphicFrameChg chg="add del">
          <ac:chgData name="Jin Yu" userId="71329e2f765cf406" providerId="LiveId" clId="{FB4CA388-3065-4207-B821-C8D782C36A36}" dt="2025-12-31T04:26:11.265" v="6904" actId="21"/>
          <ac:graphicFrameMkLst>
            <pc:docMk/>
            <pc:sldMk cId="427970748" sldId="7274"/>
            <ac:graphicFrameMk id="6" creationId="{DE36547D-60B4-0DE8-3219-46CA12674D38}"/>
          </ac:graphicFrameMkLst>
        </pc:graphicFrameChg>
        <pc:graphicFrameChg chg="mod modGraphic">
          <ac:chgData name="Jin Yu" userId="71329e2f765cf406" providerId="LiveId" clId="{FB4CA388-3065-4207-B821-C8D782C36A36}" dt="2026-01-01T19:20:14.751" v="12755" actId="108"/>
          <ac:graphicFrameMkLst>
            <pc:docMk/>
            <pc:sldMk cId="427970748" sldId="7274"/>
            <ac:graphicFrameMk id="42" creationId="{475375E9-D376-47BC-779E-56CD447CC39D}"/>
          </ac:graphicFrameMkLst>
        </pc:graphicFrameChg>
        <pc:graphicFrameChg chg="mod modGraphic">
          <ac:chgData name="Jin Yu" userId="71329e2f765cf406" providerId="LiveId" clId="{FB4CA388-3065-4207-B821-C8D782C36A36}" dt="2026-01-01T19:33:22.799" v="13072"/>
          <ac:graphicFrameMkLst>
            <pc:docMk/>
            <pc:sldMk cId="427970748" sldId="7274"/>
            <ac:graphicFrameMk id="43" creationId="{6B30E807-7C13-B6DE-9022-CDDBA83BBE4E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35:45.882" v="13183" actId="6549"/>
        <pc:sldMkLst>
          <pc:docMk/>
          <pc:sldMk cId="2945007239" sldId="7275"/>
        </pc:sldMkLst>
        <pc:graphicFrameChg chg="add del">
          <ac:chgData name="Jin Yu" userId="71329e2f765cf406" providerId="LiveId" clId="{FB4CA388-3065-4207-B821-C8D782C36A36}" dt="2025-12-31T04:26:20.548" v="6906" actId="21"/>
          <ac:graphicFrameMkLst>
            <pc:docMk/>
            <pc:sldMk cId="2945007239" sldId="7275"/>
            <ac:graphicFrameMk id="3" creationId="{747F18CB-CB2E-52EF-3A2D-FEE1B871C065}"/>
          </ac:graphicFrameMkLst>
        </pc:graphicFrameChg>
        <pc:graphicFrameChg chg="mod modGraphic">
          <ac:chgData name="Jin Yu" userId="71329e2f765cf406" providerId="LiveId" clId="{FB4CA388-3065-4207-B821-C8D782C36A36}" dt="2026-01-01T19:20:17.627" v="12757" actId="108"/>
          <ac:graphicFrameMkLst>
            <pc:docMk/>
            <pc:sldMk cId="2945007239" sldId="7275"/>
            <ac:graphicFrameMk id="42" creationId="{E2BCEB59-E91E-C94D-70FE-C18A889F41F8}"/>
          </ac:graphicFrameMkLst>
        </pc:graphicFrameChg>
        <pc:graphicFrameChg chg="mod modGraphic">
          <ac:chgData name="Jin Yu" userId="71329e2f765cf406" providerId="LiveId" clId="{FB4CA388-3065-4207-B821-C8D782C36A36}" dt="2026-01-01T19:35:45.882" v="13183" actId="6549"/>
          <ac:graphicFrameMkLst>
            <pc:docMk/>
            <pc:sldMk cId="2945007239" sldId="7275"/>
            <ac:graphicFrameMk id="43" creationId="{D04D4AEB-9E0A-859C-9B09-9F49A1B8FFD0}"/>
          </ac:graphicFrameMkLst>
        </pc:graphicFrameChg>
      </pc:sldChg>
      <pc:sldChg chg="addSp delSp modSp add mod">
        <pc:chgData name="Jin Yu" userId="71329e2f765cf406" providerId="LiveId" clId="{FB4CA388-3065-4207-B821-C8D782C36A36}" dt="2026-01-01T20:03:09.767" v="13659" actId="14100"/>
        <pc:sldMkLst>
          <pc:docMk/>
          <pc:sldMk cId="2019320110" sldId="7276"/>
        </pc:sldMkLst>
        <pc:graphicFrameChg chg="add del">
          <ac:chgData name="Jin Yu" userId="71329e2f765cf406" providerId="LiveId" clId="{FB4CA388-3065-4207-B821-C8D782C36A36}" dt="2025-12-31T04:27:22.880" v="6936" actId="21"/>
          <ac:graphicFrameMkLst>
            <pc:docMk/>
            <pc:sldMk cId="2019320110" sldId="7276"/>
            <ac:graphicFrameMk id="3" creationId="{6B350B24-E565-82DA-3BCA-4ECAA1892EE9}"/>
          </ac:graphicFrameMkLst>
        </pc:graphicFrameChg>
        <pc:graphicFrameChg chg="add del">
          <ac:chgData name="Jin Yu" userId="71329e2f765cf406" providerId="LiveId" clId="{FB4CA388-3065-4207-B821-C8D782C36A36}" dt="2025-12-31T07:59:19.807" v="7103" actId="21"/>
          <ac:graphicFrameMkLst>
            <pc:docMk/>
            <pc:sldMk cId="2019320110" sldId="7276"/>
            <ac:graphicFrameMk id="5" creationId="{BADB771D-74F5-9B1D-3888-FC685A971DE0}"/>
          </ac:graphicFrameMkLst>
        </pc:graphicFrameChg>
        <pc:graphicFrameChg chg="mod modGraphic">
          <ac:chgData name="Jin Yu" userId="71329e2f765cf406" providerId="LiveId" clId="{FB4CA388-3065-4207-B821-C8D782C36A36}" dt="2026-01-01T19:37:47.130" v="13245" actId="20577"/>
          <ac:graphicFrameMkLst>
            <pc:docMk/>
            <pc:sldMk cId="2019320110" sldId="7276"/>
            <ac:graphicFrameMk id="42" creationId="{F81FB477-BEA5-437C-0237-A7478D4E658B}"/>
          </ac:graphicFrameMkLst>
        </pc:graphicFrameChg>
        <pc:graphicFrameChg chg="mod modGraphic">
          <ac:chgData name="Jin Yu" userId="71329e2f765cf406" providerId="LiveId" clId="{FB4CA388-3065-4207-B821-C8D782C36A36}" dt="2026-01-01T20:03:09.767" v="13659" actId="14100"/>
          <ac:graphicFrameMkLst>
            <pc:docMk/>
            <pc:sldMk cId="2019320110" sldId="7276"/>
            <ac:graphicFrameMk id="43" creationId="{C1B76D69-257C-EF75-302D-36F647469DB2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39:05.019" v="13326"/>
        <pc:sldMkLst>
          <pc:docMk/>
          <pc:sldMk cId="3883229098" sldId="7277"/>
        </pc:sldMkLst>
        <pc:graphicFrameChg chg="add del">
          <ac:chgData name="Jin Yu" userId="71329e2f765cf406" providerId="LiveId" clId="{FB4CA388-3065-4207-B821-C8D782C36A36}" dt="2025-12-31T23:42:15.328" v="7129" actId="21"/>
          <ac:graphicFrameMkLst>
            <pc:docMk/>
            <pc:sldMk cId="3883229098" sldId="7277"/>
            <ac:graphicFrameMk id="3" creationId="{AA0E89E4-13C8-7ADF-E8E7-877BD6C9B843}"/>
          </ac:graphicFrameMkLst>
        </pc:graphicFrameChg>
        <pc:graphicFrameChg chg="mod modGraphic">
          <ac:chgData name="Jin Yu" userId="71329e2f765cf406" providerId="LiveId" clId="{FB4CA388-3065-4207-B821-C8D782C36A36}" dt="2026-01-01T19:20:23.020" v="12761" actId="108"/>
          <ac:graphicFrameMkLst>
            <pc:docMk/>
            <pc:sldMk cId="3883229098" sldId="7277"/>
            <ac:graphicFrameMk id="42" creationId="{7B690BE6-5793-6CD2-3574-7C0AFF162AEE}"/>
          </ac:graphicFrameMkLst>
        </pc:graphicFrameChg>
        <pc:graphicFrameChg chg="mod modGraphic">
          <ac:chgData name="Jin Yu" userId="71329e2f765cf406" providerId="LiveId" clId="{FB4CA388-3065-4207-B821-C8D782C36A36}" dt="2026-01-01T19:39:05.019" v="13326"/>
          <ac:graphicFrameMkLst>
            <pc:docMk/>
            <pc:sldMk cId="3883229098" sldId="7277"/>
            <ac:graphicFrameMk id="43" creationId="{DE78B876-FB2E-6894-BA1B-FA29A539303D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40:53.716" v="13384" actId="122"/>
        <pc:sldMkLst>
          <pc:docMk/>
          <pc:sldMk cId="1048812935" sldId="7278"/>
        </pc:sldMkLst>
        <pc:graphicFrameChg chg="add del">
          <ac:chgData name="Jin Yu" userId="71329e2f765cf406" providerId="LiveId" clId="{FB4CA388-3065-4207-B821-C8D782C36A36}" dt="2025-12-31T23:49:13.894" v="7282" actId="21"/>
          <ac:graphicFrameMkLst>
            <pc:docMk/>
            <pc:sldMk cId="1048812935" sldId="7278"/>
            <ac:graphicFrameMk id="3" creationId="{FCC86CDC-E0B4-527B-B8A1-8CAE4EEF3AEF}"/>
          </ac:graphicFrameMkLst>
        </pc:graphicFrameChg>
        <pc:graphicFrameChg chg="mod modGraphic">
          <ac:chgData name="Jin Yu" userId="71329e2f765cf406" providerId="LiveId" clId="{FB4CA388-3065-4207-B821-C8D782C36A36}" dt="2026-01-01T19:20:27.327" v="12763" actId="108"/>
          <ac:graphicFrameMkLst>
            <pc:docMk/>
            <pc:sldMk cId="1048812935" sldId="7278"/>
            <ac:graphicFrameMk id="42" creationId="{9502B722-A7B2-CF32-5254-B12C5FD4DFED}"/>
          </ac:graphicFrameMkLst>
        </pc:graphicFrameChg>
        <pc:graphicFrameChg chg="mod modGraphic">
          <ac:chgData name="Jin Yu" userId="71329e2f765cf406" providerId="LiveId" clId="{FB4CA388-3065-4207-B821-C8D782C36A36}" dt="2026-01-01T19:40:53.716" v="13384" actId="122"/>
          <ac:graphicFrameMkLst>
            <pc:docMk/>
            <pc:sldMk cId="1048812935" sldId="7278"/>
            <ac:graphicFrameMk id="43" creationId="{B104B26A-B051-18A1-8612-7FCAC1BA918D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41:23.860" v="13406" actId="122"/>
        <pc:sldMkLst>
          <pc:docMk/>
          <pc:sldMk cId="2498508371" sldId="7279"/>
        </pc:sldMkLst>
        <pc:graphicFrameChg chg="add del">
          <ac:chgData name="Jin Yu" userId="71329e2f765cf406" providerId="LiveId" clId="{FB4CA388-3065-4207-B821-C8D782C36A36}" dt="2025-12-31T23:58:44.128" v="7636" actId="21"/>
          <ac:graphicFrameMkLst>
            <pc:docMk/>
            <pc:sldMk cId="2498508371" sldId="7279"/>
            <ac:graphicFrameMk id="3" creationId="{785AF690-089B-416D-23E1-A7FCC1B33DDA}"/>
          </ac:graphicFrameMkLst>
        </pc:graphicFrameChg>
        <pc:graphicFrameChg chg="mod modGraphic">
          <ac:chgData name="Jin Yu" userId="71329e2f765cf406" providerId="LiveId" clId="{FB4CA388-3065-4207-B821-C8D782C36A36}" dt="2026-01-01T00:03:41.310" v="7914" actId="20577"/>
          <ac:graphicFrameMkLst>
            <pc:docMk/>
            <pc:sldMk cId="2498508371" sldId="7279"/>
            <ac:graphicFrameMk id="42" creationId="{38DB0A36-F118-93E9-F9A3-EC1600157DEF}"/>
          </ac:graphicFrameMkLst>
        </pc:graphicFrameChg>
        <pc:graphicFrameChg chg="mod modGraphic">
          <ac:chgData name="Jin Yu" userId="71329e2f765cf406" providerId="LiveId" clId="{FB4CA388-3065-4207-B821-C8D782C36A36}" dt="2026-01-01T19:41:23.860" v="13406" actId="122"/>
          <ac:graphicFrameMkLst>
            <pc:docMk/>
            <pc:sldMk cId="2498508371" sldId="7279"/>
            <ac:graphicFrameMk id="43" creationId="{053573B8-4FA1-18B4-3B16-871915975357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20:34.393" v="12765" actId="108"/>
        <pc:sldMkLst>
          <pc:docMk/>
          <pc:sldMk cId="544319526" sldId="7280"/>
        </pc:sldMkLst>
        <pc:graphicFrameChg chg="add del">
          <ac:chgData name="Jin Yu" userId="71329e2f765cf406" providerId="LiveId" clId="{FB4CA388-3065-4207-B821-C8D782C36A36}" dt="2026-01-01T00:04:04.652" v="7919" actId="21"/>
          <ac:graphicFrameMkLst>
            <pc:docMk/>
            <pc:sldMk cId="544319526" sldId="7280"/>
            <ac:graphicFrameMk id="6" creationId="{E8D96062-7E29-0C92-12C0-52D46DCD5B0C}"/>
          </ac:graphicFrameMkLst>
        </pc:graphicFrameChg>
        <pc:graphicFrameChg chg="mod modGraphic">
          <ac:chgData name="Jin Yu" userId="71329e2f765cf406" providerId="LiveId" clId="{FB4CA388-3065-4207-B821-C8D782C36A36}" dt="2026-01-01T19:20:34.393" v="12765" actId="108"/>
          <ac:graphicFrameMkLst>
            <pc:docMk/>
            <pc:sldMk cId="544319526" sldId="7280"/>
            <ac:graphicFrameMk id="42" creationId="{0AC4B029-70AF-8136-5961-1855D64F6232}"/>
          </ac:graphicFrameMkLst>
        </pc:graphicFrameChg>
        <pc:graphicFrameChg chg="mod modGraphic">
          <ac:chgData name="Jin Yu" userId="71329e2f765cf406" providerId="LiveId" clId="{FB4CA388-3065-4207-B821-C8D782C36A36}" dt="2026-01-01T00:10:15.523" v="8094" actId="20577"/>
          <ac:graphicFrameMkLst>
            <pc:docMk/>
            <pc:sldMk cId="544319526" sldId="7280"/>
            <ac:graphicFrameMk id="43" creationId="{FE29EF8E-54CC-0059-EAD4-B926D8AB613E}"/>
          </ac:graphicFrameMkLst>
        </pc:graphicFrameChg>
      </pc:sldChg>
      <pc:sldChg chg="addSp delSp modSp add mod">
        <pc:chgData name="Jin Yu" userId="71329e2f765cf406" providerId="LiveId" clId="{FB4CA388-3065-4207-B821-C8D782C36A36}" dt="2026-01-01T20:03:40.441" v="13668"/>
        <pc:sldMkLst>
          <pc:docMk/>
          <pc:sldMk cId="3511163055" sldId="7281"/>
        </pc:sldMkLst>
        <pc:graphicFrameChg chg="add del">
          <ac:chgData name="Jin Yu" userId="71329e2f765cf406" providerId="LiveId" clId="{FB4CA388-3065-4207-B821-C8D782C36A36}" dt="2026-01-01T00:10:28.178" v="8098" actId="21"/>
          <ac:graphicFrameMkLst>
            <pc:docMk/>
            <pc:sldMk cId="3511163055" sldId="7281"/>
            <ac:graphicFrameMk id="3" creationId="{66557B31-F495-6B46-88C6-A2ADCEF56828}"/>
          </ac:graphicFrameMkLst>
        </pc:graphicFrameChg>
        <pc:graphicFrameChg chg="mod modGraphic">
          <ac:chgData name="Jin Yu" userId="71329e2f765cf406" providerId="LiveId" clId="{FB4CA388-3065-4207-B821-C8D782C36A36}" dt="2026-01-01T19:20:37.585" v="12767" actId="108"/>
          <ac:graphicFrameMkLst>
            <pc:docMk/>
            <pc:sldMk cId="3511163055" sldId="7281"/>
            <ac:graphicFrameMk id="42" creationId="{1876AA05-9597-91EC-A5FB-66E361BCE12A}"/>
          </ac:graphicFrameMkLst>
        </pc:graphicFrameChg>
        <pc:graphicFrameChg chg="mod modGraphic">
          <ac:chgData name="Jin Yu" userId="71329e2f765cf406" providerId="LiveId" clId="{FB4CA388-3065-4207-B821-C8D782C36A36}" dt="2026-01-01T20:03:40.441" v="13668"/>
          <ac:graphicFrameMkLst>
            <pc:docMk/>
            <pc:sldMk cId="3511163055" sldId="7281"/>
            <ac:graphicFrameMk id="43" creationId="{C24D48FD-1143-4CD9-03A5-96B18A15172B}"/>
          </ac:graphicFrameMkLst>
        </pc:graphicFrameChg>
      </pc:sldChg>
      <pc:sldChg chg="addSp delSp modSp add mod modNotesTx">
        <pc:chgData name="Jin Yu" userId="71329e2f765cf406" providerId="LiveId" clId="{FB4CA388-3065-4207-B821-C8D782C36A36}" dt="2026-01-01T19:42:49.291" v="13425" actId="14100"/>
        <pc:sldMkLst>
          <pc:docMk/>
          <pc:sldMk cId="369891615" sldId="7282"/>
        </pc:sldMkLst>
        <pc:graphicFrameChg chg="add del">
          <ac:chgData name="Jin Yu" userId="71329e2f765cf406" providerId="LiveId" clId="{FB4CA388-3065-4207-B821-C8D782C36A36}" dt="2026-01-01T00:12:56.257" v="8100" actId="21"/>
          <ac:graphicFrameMkLst>
            <pc:docMk/>
            <pc:sldMk cId="369891615" sldId="7282"/>
            <ac:graphicFrameMk id="3" creationId="{0A05FF17-90D5-05FB-FED7-C6B76F647B18}"/>
          </ac:graphicFrameMkLst>
        </pc:graphicFrameChg>
        <pc:graphicFrameChg chg="add">
          <ac:chgData name="Jin Yu" userId="71329e2f765cf406" providerId="LiveId" clId="{FB4CA388-3065-4207-B821-C8D782C36A36}" dt="2026-01-01T00:16:51.315" v="8173"/>
          <ac:graphicFrameMkLst>
            <pc:docMk/>
            <pc:sldMk cId="369891615" sldId="7282"/>
            <ac:graphicFrameMk id="5" creationId="{4E1F9611-B7B7-6FB1-D94A-2262D80BBC03}"/>
          </ac:graphicFrameMkLst>
        </pc:graphicFrameChg>
        <pc:graphicFrameChg chg="add del">
          <ac:chgData name="Jin Yu" userId="71329e2f765cf406" providerId="LiveId" clId="{FB4CA388-3065-4207-B821-C8D782C36A36}" dt="2026-01-01T00:16:59.273" v="8175" actId="21"/>
          <ac:graphicFrameMkLst>
            <pc:docMk/>
            <pc:sldMk cId="369891615" sldId="7282"/>
            <ac:graphicFrameMk id="6" creationId="{3F29B431-645F-148E-531F-16A3453E79A4}"/>
          </ac:graphicFrameMkLst>
        </pc:graphicFrameChg>
        <pc:graphicFrameChg chg="mod modGraphic">
          <ac:chgData name="Jin Yu" userId="71329e2f765cf406" providerId="LiveId" clId="{FB4CA388-3065-4207-B821-C8D782C36A36}" dt="2026-01-01T19:20:41.304" v="12769" actId="108"/>
          <ac:graphicFrameMkLst>
            <pc:docMk/>
            <pc:sldMk cId="369891615" sldId="7282"/>
            <ac:graphicFrameMk id="42" creationId="{E7883AF7-BF68-2475-5429-60B94757B122}"/>
          </ac:graphicFrameMkLst>
        </pc:graphicFrameChg>
        <pc:graphicFrameChg chg="mod modGraphic">
          <ac:chgData name="Jin Yu" userId="71329e2f765cf406" providerId="LiveId" clId="{FB4CA388-3065-4207-B821-C8D782C36A36}" dt="2026-01-01T19:42:49.291" v="13425" actId="14100"/>
          <ac:graphicFrameMkLst>
            <pc:docMk/>
            <pc:sldMk cId="369891615" sldId="7282"/>
            <ac:graphicFrameMk id="43" creationId="{E9557FC5-B6D1-C4DF-33F7-C15AD91EEB8F}"/>
          </ac:graphicFrameMkLst>
        </pc:graphicFrameChg>
      </pc:sldChg>
      <pc:sldChg chg="addSp delSp modSp add mod">
        <pc:chgData name="Jin Yu" userId="71329e2f765cf406" providerId="LiveId" clId="{FB4CA388-3065-4207-B821-C8D782C36A36}" dt="2026-01-01T19:47:18.527" v="13455"/>
        <pc:sldMkLst>
          <pc:docMk/>
          <pc:sldMk cId="228814479" sldId="7283"/>
        </pc:sldMkLst>
        <pc:graphicFrameChg chg="add mod modGraphic">
          <ac:chgData name="Jin Yu" userId="71329e2f765cf406" providerId="LiveId" clId="{FB4CA388-3065-4207-B821-C8D782C36A36}" dt="2026-01-01T19:47:18.527" v="13455"/>
          <ac:graphicFrameMkLst>
            <pc:docMk/>
            <pc:sldMk cId="228814479" sldId="7283"/>
            <ac:graphicFrameMk id="11" creationId="{41B4A296-77CD-528E-58D9-8232169145A2}"/>
          </ac:graphicFrameMkLst>
        </pc:graphicFrameChg>
        <pc:graphicFrameChg chg="mod modGraphic">
          <ac:chgData name="Jin Yu" userId="71329e2f765cf406" providerId="LiveId" clId="{FB4CA388-3065-4207-B821-C8D782C36A36}" dt="2026-01-01T19:46:24.925" v="13453" actId="14100"/>
          <ac:graphicFrameMkLst>
            <pc:docMk/>
            <pc:sldMk cId="228814479" sldId="7283"/>
            <ac:graphicFrameMk id="43" creationId="{E5C19999-2211-9783-15AE-806AB0826D08}"/>
          </ac:graphicFrameMkLst>
        </pc:graphicFrameChg>
        <pc:picChg chg="add del mod">
          <ac:chgData name="Jin Yu" userId="71329e2f765cf406" providerId="LiveId" clId="{FB4CA388-3065-4207-B821-C8D782C36A36}" dt="2025-12-31T01:48:04.225" v="3406" actId="478"/>
          <ac:picMkLst>
            <pc:docMk/>
            <pc:sldMk cId="228814479" sldId="7283"/>
            <ac:picMk id="8" creationId="{F4D23849-EF68-41E6-76C9-C2A7BA21EC37}"/>
          </ac:picMkLst>
        </pc:picChg>
      </pc:sldChg>
      <pc:sldChg chg="addSp delSp modSp add mod">
        <pc:chgData name="Jin Yu" userId="71329e2f765cf406" providerId="LiveId" clId="{FB4CA388-3065-4207-B821-C8D782C36A36}" dt="2026-01-01T19:21:11.412" v="12772" actId="179"/>
        <pc:sldMkLst>
          <pc:docMk/>
          <pc:sldMk cId="3893016905" sldId="7284"/>
        </pc:sldMkLst>
        <pc:graphicFrameChg chg="add mod">
          <ac:chgData name="Jin Yu" userId="71329e2f765cf406" providerId="LiveId" clId="{FB4CA388-3065-4207-B821-C8D782C36A36}" dt="2025-12-31T02:04:23.786" v="3995"/>
          <ac:graphicFrameMkLst>
            <pc:docMk/>
            <pc:sldMk cId="3893016905" sldId="7284"/>
            <ac:graphicFrameMk id="5" creationId="{4CAB4071-CE2B-6D19-71FE-039F9711FAD6}"/>
          </ac:graphicFrameMkLst>
        </pc:graphicFrameChg>
        <pc:graphicFrameChg chg="mod modGraphic">
          <ac:chgData name="Jin Yu" userId="71329e2f765cf406" providerId="LiveId" clId="{FB4CA388-3065-4207-B821-C8D782C36A36}" dt="2026-01-01T19:21:11.412" v="12772" actId="179"/>
          <ac:graphicFrameMkLst>
            <pc:docMk/>
            <pc:sldMk cId="3893016905" sldId="7284"/>
            <ac:graphicFrameMk id="42" creationId="{230E932A-2C8E-A008-67E2-B6E1B7807FC3}"/>
          </ac:graphicFrameMkLst>
        </pc:graphicFrameChg>
        <pc:graphicFrameChg chg="mod modGraphic">
          <ac:chgData name="Jin Yu" userId="71329e2f765cf406" providerId="LiveId" clId="{FB4CA388-3065-4207-B821-C8D782C36A36}" dt="2026-01-01T19:14:13.673" v="12581" actId="20577"/>
          <ac:graphicFrameMkLst>
            <pc:docMk/>
            <pc:sldMk cId="3893016905" sldId="7284"/>
            <ac:graphicFrameMk id="43" creationId="{2350E4A9-6706-01E9-7482-B8ED55C0E277}"/>
          </ac:graphicFrameMkLst>
        </pc:graphicFrameChg>
        <pc:picChg chg="add del">
          <ac:chgData name="Jin Yu" userId="71329e2f765cf406" providerId="LiveId" clId="{FB4CA388-3065-4207-B821-C8D782C36A36}" dt="2025-12-31T02:04:26.863" v="3997" actId="21"/>
          <ac:picMkLst>
            <pc:docMk/>
            <pc:sldMk cId="3893016905" sldId="7284"/>
            <ac:picMk id="6" creationId="{1ABB3E2B-8813-BE1A-ADE1-45B7F9F91EE2}"/>
          </ac:picMkLst>
        </pc:picChg>
      </pc:sldChg>
      <pc:sldChg chg="addSp delSp modSp add mod modNotesTx">
        <pc:chgData name="Jin Yu" userId="71329e2f765cf406" providerId="LiveId" clId="{FB4CA388-3065-4207-B821-C8D782C36A36}" dt="2026-01-01T19:48:47.665" v="13462" actId="20577"/>
        <pc:sldMkLst>
          <pc:docMk/>
          <pc:sldMk cId="953345963" sldId="7285"/>
        </pc:sldMkLst>
        <pc:graphicFrameChg chg="add del mod modGraphic">
          <ac:chgData name="Jin Yu" userId="71329e2f765cf406" providerId="LiveId" clId="{FB4CA388-3065-4207-B821-C8D782C36A36}" dt="2025-12-31T02:06:52.505" v="4084" actId="478"/>
          <ac:graphicFrameMkLst>
            <pc:docMk/>
            <pc:sldMk cId="953345963" sldId="7285"/>
            <ac:graphicFrameMk id="3" creationId="{488A22B7-253B-12B6-D1C0-6CDAF2D01F77}"/>
          </ac:graphicFrameMkLst>
        </pc:graphicFrameChg>
        <pc:graphicFrameChg chg="add del">
          <ac:chgData name="Jin Yu" userId="71329e2f765cf406" providerId="LiveId" clId="{FB4CA388-3065-4207-B821-C8D782C36A36}" dt="2025-12-31T02:08:45.271" v="4117" actId="21"/>
          <ac:graphicFrameMkLst>
            <pc:docMk/>
            <pc:sldMk cId="953345963" sldId="7285"/>
            <ac:graphicFrameMk id="5" creationId="{651A8298-83AE-3C0D-E865-7F7D579F706B}"/>
          </ac:graphicFrameMkLst>
        </pc:graphicFrameChg>
        <pc:graphicFrameChg chg="mod modGraphic">
          <ac:chgData name="Jin Yu" userId="71329e2f765cf406" providerId="LiveId" clId="{FB4CA388-3065-4207-B821-C8D782C36A36}" dt="2026-01-01T19:18:53.858" v="12695" actId="108"/>
          <ac:graphicFrameMkLst>
            <pc:docMk/>
            <pc:sldMk cId="953345963" sldId="7285"/>
            <ac:graphicFrameMk id="42" creationId="{A1E346D8-B61A-2BA2-8537-60F07416A85D}"/>
          </ac:graphicFrameMkLst>
        </pc:graphicFrameChg>
        <pc:graphicFrameChg chg="mod modGraphic">
          <ac:chgData name="Jin Yu" userId="71329e2f765cf406" providerId="LiveId" clId="{FB4CA388-3065-4207-B821-C8D782C36A36}" dt="2026-01-01T19:48:47.665" v="13462" actId="20577"/>
          <ac:graphicFrameMkLst>
            <pc:docMk/>
            <pc:sldMk cId="953345963" sldId="7285"/>
            <ac:graphicFrameMk id="43" creationId="{B9351D70-4B41-68EB-E8C3-CF36D046306A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KoPubWorld돋움체 Medium" panose="00000600000000000000" pitchFamily="2" charset="-127"/>
                <a:ea typeface="KoPubWorld돋움체 Medium" panose="000006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KoPubWorld돋움체 Medium" panose="00000600000000000000" pitchFamily="2" charset="-127"/>
                <a:ea typeface="KoPubWorld돋움체 Medium" panose="00000600000000000000" pitchFamily="2" charset="-127"/>
              </a:defRPr>
            </a:lvl1pPr>
          </a:lstStyle>
          <a:p>
            <a:fld id="{0A979B2E-60DB-4AFA-977A-6155CDB5B7C3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KoPubWorld돋움체 Medium" panose="00000600000000000000" pitchFamily="2" charset="-127"/>
                <a:ea typeface="KoPubWorld돋움체 Medium" panose="000006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KoPubWorld돋움체 Medium" panose="00000600000000000000" pitchFamily="2" charset="-127"/>
                <a:ea typeface="KoPubWorld돋움체 Medium" panose="00000600000000000000" pitchFamily="2" charset="-127"/>
              </a:defRPr>
            </a:lvl1pPr>
          </a:lstStyle>
          <a:p>
            <a:fld id="{A88E0C46-DBBC-4A32-852F-F593124B2EB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1806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KoPubWorld돋움체 Medium" panose="00000600000000000000" pitchFamily="2" charset="-127"/>
        <a:ea typeface="KoPubWorld돋움체 Medium" panose="00000600000000000000" pitchFamily="2" charset="-127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6D3EB-E1F7-9B6E-0675-49CEF1ACD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70954C5-B87B-3B24-7FDB-5514FEE03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E99E90C-2F1E-987B-EFC7-153262B87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6468FA4-E962-AA29-0767-8A6BC973EB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F19DA7-794B-487D-8168-33BE6B8255D5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716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ea typeface="KoPub돋움체 Medium" panose="02020603020101020101" pitchFamily="18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623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211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8454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Medium" panose="02020603020101020101" pitchFamily="18" charset="-127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0" y="36000"/>
            <a:ext cx="9906000" cy="792000"/>
          </a:xfrm>
          <a:prstGeom prst="rect">
            <a:avLst/>
          </a:prstGeom>
          <a:solidFill>
            <a:srgbClr val="013667"/>
          </a:solidFill>
        </p:spPr>
        <p:txBody>
          <a:bodyPr wrap="square" rtlCol="0" anchor="ctr">
            <a:spAutoFit/>
          </a:bodyPr>
          <a:lstStyle/>
          <a:p>
            <a:pPr algn="ctr"/>
            <a:endParaRPr lang="ko-KR" altLang="en-US" sz="2400" spc="300" dirty="0">
              <a:solidFill>
                <a:prstClr val="black">
                  <a:lumMod val="75000"/>
                  <a:lumOff val="25000"/>
                </a:prstClr>
              </a:solidFill>
              <a:latin typeface="KoPub바탕체 Bold" panose="02020603020101020101" pitchFamily="18" charset="-127"/>
              <a:ea typeface="KoPub바탕체 Bold" panose="02020603020101020101" pitchFamily="18" charset="-127"/>
              <a:cs typeface="+mj-cs"/>
            </a:endParaRPr>
          </a:p>
        </p:txBody>
      </p:sp>
      <p:pic>
        <p:nvPicPr>
          <p:cNvPr id="6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89101"/>
          <a:stretch/>
        </p:blipFill>
        <p:spPr>
          <a:xfrm>
            <a:off x="1" y="58359"/>
            <a:ext cx="9906000" cy="747282"/>
          </a:xfrm>
          <a:prstGeom prst="rect">
            <a:avLst/>
          </a:prstGeom>
        </p:spPr>
      </p:pic>
      <p:sp>
        <p:nvSpPr>
          <p:cNvPr id="8" name="직사각형 7"/>
          <p:cNvSpPr/>
          <p:nvPr userDrawn="1"/>
        </p:nvSpPr>
        <p:spPr>
          <a:xfrm>
            <a:off x="0" y="826850"/>
            <a:ext cx="2319806" cy="60311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KoPub바탕체 Bold" panose="02020603020101020101" pitchFamily="18" charset="-127"/>
              <a:ea typeface="KoPub바탕체 Bold" panose="02020603020101020101" pitchFamily="18" charset="-127"/>
              <a:cs typeface="+mn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4691551" y="6627168"/>
            <a:ext cx="4427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-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1" lang="en-US" altLang="ko-KR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-</a:t>
            </a:r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819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748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1593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0057B8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10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59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7030A0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7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8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6540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4556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55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5355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15552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009CA6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562289" y="6627168"/>
            <a:ext cx="362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 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  <p:pic>
        <p:nvPicPr>
          <p:cNvPr id="10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508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0057B8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562289" y="6627168"/>
            <a:ext cx="362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 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  <p:pic>
        <p:nvPicPr>
          <p:cNvPr id="10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710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7030A0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562289" y="6627168"/>
            <a:ext cx="362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 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  <p:pic>
        <p:nvPicPr>
          <p:cNvPr id="7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18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91659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64311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4713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15552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009CA6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562289" y="6627168"/>
            <a:ext cx="362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 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  <p:pic>
        <p:nvPicPr>
          <p:cNvPr id="10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999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0057B8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562289" y="6627168"/>
            <a:ext cx="362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 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  <p:pic>
        <p:nvPicPr>
          <p:cNvPr id="10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360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" name="자유형 11"/>
          <p:cNvSpPr/>
          <p:nvPr userDrawn="1"/>
        </p:nvSpPr>
        <p:spPr>
          <a:xfrm>
            <a:off x="0" y="-554171"/>
            <a:ext cx="9921552" cy="2429154"/>
          </a:xfrm>
          <a:custGeom>
            <a:avLst/>
            <a:gdLst>
              <a:gd name="connsiteX0" fmla="*/ 0 w 9906000"/>
              <a:gd name="connsiteY0" fmla="*/ 0 h 2456867"/>
              <a:gd name="connsiteX1" fmla="*/ 9906000 w 9906000"/>
              <a:gd name="connsiteY1" fmla="*/ 0 h 2456867"/>
              <a:gd name="connsiteX2" fmla="*/ 9906000 w 9906000"/>
              <a:gd name="connsiteY2" fmla="*/ 1646858 h 2456867"/>
              <a:gd name="connsiteX3" fmla="*/ 9906000 w 9906000"/>
              <a:gd name="connsiteY3" fmla="*/ 1792726 h 2456867"/>
              <a:gd name="connsiteX4" fmla="*/ 9906000 w 9906000"/>
              <a:gd name="connsiteY4" fmla="*/ 2456867 h 2456867"/>
              <a:gd name="connsiteX5" fmla="*/ 9739809 w 9906000"/>
              <a:gd name="connsiteY5" fmla="*/ 2310242 h 2456867"/>
              <a:gd name="connsiteX6" fmla="*/ 502510 w 9906000"/>
              <a:gd name="connsiteY6" fmla="*/ 2310242 h 2456867"/>
              <a:gd name="connsiteX7" fmla="*/ 502510 w 9906000"/>
              <a:gd name="connsiteY7" fmla="*/ 2310241 h 2456867"/>
              <a:gd name="connsiteX8" fmla="*/ 0 w 9906000"/>
              <a:gd name="connsiteY8" fmla="*/ 2310241 h 2456867"/>
              <a:gd name="connsiteX9" fmla="*/ 0 w 9906000"/>
              <a:gd name="connsiteY9" fmla="*/ 1792726 h 2456867"/>
              <a:gd name="connsiteX10" fmla="*/ 0 w 9906000"/>
              <a:gd name="connsiteY10" fmla="*/ 1646858 h 24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2456867">
                <a:moveTo>
                  <a:pt x="0" y="0"/>
                </a:moveTo>
                <a:lnTo>
                  <a:pt x="9906000" y="0"/>
                </a:lnTo>
                <a:lnTo>
                  <a:pt x="9906000" y="1646858"/>
                </a:lnTo>
                <a:lnTo>
                  <a:pt x="9906000" y="1792726"/>
                </a:lnTo>
                <a:lnTo>
                  <a:pt x="9906000" y="2456867"/>
                </a:lnTo>
                <a:cubicBezTo>
                  <a:pt x="9906000" y="2375888"/>
                  <a:pt x="9831594" y="2310242"/>
                  <a:pt x="9739809" y="2310242"/>
                </a:cubicBezTo>
                <a:lnTo>
                  <a:pt x="502510" y="2310242"/>
                </a:lnTo>
                <a:lnTo>
                  <a:pt x="502510" y="2310241"/>
                </a:lnTo>
                <a:lnTo>
                  <a:pt x="0" y="2310241"/>
                </a:lnTo>
                <a:lnTo>
                  <a:pt x="0" y="1792726"/>
                </a:lnTo>
                <a:lnTo>
                  <a:pt x="0" y="1646858"/>
                </a:lnTo>
                <a:close/>
              </a:path>
            </a:pathLst>
          </a:custGeom>
          <a:solidFill>
            <a:srgbClr val="7030A0"/>
          </a:solidFill>
          <a:ln w="3175">
            <a:noFill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286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562289" y="6627168"/>
            <a:ext cx="362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 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  <p:pic>
        <p:nvPicPr>
          <p:cNvPr id="7" name="Picture 6" descr="Celestia-R1---OverlayTitleHD.png">
            <a:extLst>
              <a:ext uri="{FF2B5EF4-FFF2-40B4-BE49-F238E27FC236}">
                <a16:creationId xmlns:a16="http://schemas.microsoft.com/office/drawing/2014/main" id="{13617E5B-3FCE-49CD-AB79-6CA97B79F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9" b="70780"/>
          <a:stretch/>
        </p:blipFill>
        <p:spPr>
          <a:xfrm>
            <a:off x="1" y="-554171"/>
            <a:ext cx="11554382" cy="24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18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104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ea typeface="KoPub돋움체 Medium" panose="02020603020101020101" pitchFamily="18" charset="-12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84706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14002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직사각형 129"/>
          <p:cNvSpPr/>
          <p:nvPr userDrawn="1"/>
        </p:nvSpPr>
        <p:spPr>
          <a:xfrm>
            <a:off x="12987" y="0"/>
            <a:ext cx="9906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KoPubWorld돋움체 Medium" panose="00000600000000000000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56926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 슬라이드_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923F9007-A1C5-9A72-8FD2-A1E989E0FD3E}"/>
              </a:ext>
            </a:extLst>
          </p:cNvPr>
          <p:cNvGrpSpPr/>
          <p:nvPr userDrawn="1"/>
        </p:nvGrpSpPr>
        <p:grpSpPr>
          <a:xfrm>
            <a:off x="-6" y="0"/>
            <a:ext cx="9906006" cy="6863724"/>
            <a:chOff x="-6" y="0"/>
            <a:chExt cx="9906006" cy="6863724"/>
          </a:xfrm>
        </p:grpSpPr>
        <p:pic>
          <p:nvPicPr>
            <p:cNvPr id="3" name="그림 2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906000" cy="6858000"/>
            </a:xfrm>
            <a:prstGeom prst="rect">
              <a:avLst/>
            </a:prstGeom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2BD42633-9663-844C-4579-460D9FAD751C}"/>
                </a:ext>
              </a:extLst>
            </p:cNvPr>
            <p:cNvSpPr/>
            <p:nvPr userDrawn="1"/>
          </p:nvSpPr>
          <p:spPr>
            <a:xfrm>
              <a:off x="3656856" y="1268760"/>
              <a:ext cx="2664296" cy="432048"/>
            </a:xfrm>
            <a:prstGeom prst="rect">
              <a:avLst/>
            </a:prstGeom>
            <a:gradFill>
              <a:gsLst>
                <a:gs pos="0">
                  <a:srgbClr val="006CB1"/>
                </a:gs>
                <a:gs pos="10000">
                  <a:srgbClr val="005797"/>
                </a:gs>
                <a:gs pos="100000">
                  <a:srgbClr val="00559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KoPubWorld돋움체 Medium" panose="00000600000000000000" pitchFamily="2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6324BC65-46B2-D1DB-6616-942914A7DF9F}"/>
                </a:ext>
              </a:extLst>
            </p:cNvPr>
            <p:cNvSpPr/>
            <p:nvPr userDrawn="1"/>
          </p:nvSpPr>
          <p:spPr>
            <a:xfrm>
              <a:off x="1325216" y="1502594"/>
              <a:ext cx="1539552" cy="5582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KoPubWorld돋움체 Medium" panose="00000600000000000000" pitchFamily="2" charset="-127"/>
              </a:endParaRPr>
            </a:p>
          </p:txBody>
        </p:sp>
        <p:sp>
          <p:nvSpPr>
            <p:cNvPr id="5" name="순서도: 수동 입력 4">
              <a:extLst>
                <a:ext uri="{FF2B5EF4-FFF2-40B4-BE49-F238E27FC236}">
                  <a16:creationId xmlns:a16="http://schemas.microsoft.com/office/drawing/2014/main" id="{1E89454E-6350-5BDD-4460-4390A575B08C}"/>
                </a:ext>
              </a:extLst>
            </p:cNvPr>
            <p:cNvSpPr/>
            <p:nvPr userDrawn="1"/>
          </p:nvSpPr>
          <p:spPr>
            <a:xfrm rot="5400000" flipH="1">
              <a:off x="-529670" y="3202580"/>
              <a:ext cx="4190808" cy="3131479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33 w 10000"/>
                <a:gd name="connsiteY0" fmla="*/ 2332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33 w 10000"/>
                <a:gd name="connsiteY4" fmla="*/ 2332 h 10000"/>
                <a:gd name="connsiteX0" fmla="*/ 33 w 10033"/>
                <a:gd name="connsiteY0" fmla="*/ 2199 h 9867"/>
                <a:gd name="connsiteX1" fmla="*/ 10033 w 10033"/>
                <a:gd name="connsiteY1" fmla="*/ 0 h 9867"/>
                <a:gd name="connsiteX2" fmla="*/ 10000 w 10033"/>
                <a:gd name="connsiteY2" fmla="*/ 9867 h 9867"/>
                <a:gd name="connsiteX3" fmla="*/ 0 w 10033"/>
                <a:gd name="connsiteY3" fmla="*/ 9867 h 9867"/>
                <a:gd name="connsiteX4" fmla="*/ 33 w 10033"/>
                <a:gd name="connsiteY4" fmla="*/ 2199 h 9867"/>
                <a:gd name="connsiteX0" fmla="*/ 0 w 10020"/>
                <a:gd name="connsiteY0" fmla="*/ 2229 h 10000"/>
                <a:gd name="connsiteX1" fmla="*/ 10020 w 10020"/>
                <a:gd name="connsiteY1" fmla="*/ 0 h 10000"/>
                <a:gd name="connsiteX2" fmla="*/ 9987 w 10020"/>
                <a:gd name="connsiteY2" fmla="*/ 10000 h 10000"/>
                <a:gd name="connsiteX3" fmla="*/ 20 w 10020"/>
                <a:gd name="connsiteY3" fmla="*/ 10000 h 10000"/>
                <a:gd name="connsiteX4" fmla="*/ 0 w 10020"/>
                <a:gd name="connsiteY4" fmla="*/ 2229 h 10000"/>
                <a:gd name="connsiteX0" fmla="*/ 0 w 10039"/>
                <a:gd name="connsiteY0" fmla="*/ 3080 h 10851"/>
                <a:gd name="connsiteX1" fmla="*/ 10039 w 10039"/>
                <a:gd name="connsiteY1" fmla="*/ 0 h 10851"/>
                <a:gd name="connsiteX2" fmla="*/ 9987 w 10039"/>
                <a:gd name="connsiteY2" fmla="*/ 10851 h 10851"/>
                <a:gd name="connsiteX3" fmla="*/ 20 w 10039"/>
                <a:gd name="connsiteY3" fmla="*/ 10851 h 10851"/>
                <a:gd name="connsiteX4" fmla="*/ 0 w 10039"/>
                <a:gd name="connsiteY4" fmla="*/ 3080 h 10851"/>
                <a:gd name="connsiteX0" fmla="*/ 0 w 10039"/>
                <a:gd name="connsiteY0" fmla="*/ 3160 h 10931"/>
                <a:gd name="connsiteX1" fmla="*/ 10039 w 10039"/>
                <a:gd name="connsiteY1" fmla="*/ 0 h 10931"/>
                <a:gd name="connsiteX2" fmla="*/ 9987 w 10039"/>
                <a:gd name="connsiteY2" fmla="*/ 10931 h 10931"/>
                <a:gd name="connsiteX3" fmla="*/ 20 w 10039"/>
                <a:gd name="connsiteY3" fmla="*/ 10931 h 10931"/>
                <a:gd name="connsiteX4" fmla="*/ 0 w 10039"/>
                <a:gd name="connsiteY4" fmla="*/ 3160 h 1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9" h="10931">
                  <a:moveTo>
                    <a:pt x="0" y="3160"/>
                  </a:moveTo>
                  <a:cubicBezTo>
                    <a:pt x="3340" y="2417"/>
                    <a:pt x="6699" y="743"/>
                    <a:pt x="10039" y="0"/>
                  </a:cubicBezTo>
                  <a:cubicBezTo>
                    <a:pt x="10028" y="3333"/>
                    <a:pt x="9998" y="7598"/>
                    <a:pt x="9987" y="10931"/>
                  </a:cubicBezTo>
                  <a:lnTo>
                    <a:pt x="20" y="10931"/>
                  </a:lnTo>
                  <a:cubicBezTo>
                    <a:pt x="13" y="8341"/>
                    <a:pt x="7" y="5750"/>
                    <a:pt x="0" y="3160"/>
                  </a:cubicBezTo>
                  <a:close/>
                </a:path>
              </a:pathLst>
            </a:custGeom>
            <a:gradFill>
              <a:gsLst>
                <a:gs pos="83000">
                  <a:srgbClr val="AEAEAE"/>
                </a:gs>
                <a:gs pos="0">
                  <a:srgbClr val="CCCCCC"/>
                </a:gs>
                <a:gs pos="67000">
                  <a:srgbClr val="CCCCCC"/>
                </a:gs>
                <a:gs pos="100000">
                  <a:srgbClr val="5F5E5C"/>
                </a:gs>
              </a:gsLst>
              <a:lin ang="162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KoPubWorld돋움체 Medium" panose="000006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333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23853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  <p:sp>
        <p:nvSpPr>
          <p:cNvPr id="3" name="모서리가 둥근 직사각형 2"/>
          <p:cNvSpPr/>
          <p:nvPr userDrawn="1"/>
        </p:nvSpPr>
        <p:spPr>
          <a:xfrm>
            <a:off x="416496" y="-171400"/>
            <a:ext cx="781200" cy="1078302"/>
          </a:xfrm>
          <a:prstGeom prst="roundRect">
            <a:avLst>
              <a:gd name="adj" fmla="val 10901"/>
            </a:avLst>
          </a:prstGeom>
          <a:gradFill flip="none" rotWithShape="1">
            <a:gsLst>
              <a:gs pos="0">
                <a:srgbClr val="005DA4">
                  <a:shade val="30000"/>
                  <a:satMod val="115000"/>
                </a:srgbClr>
              </a:gs>
              <a:gs pos="50000">
                <a:srgbClr val="005DA4">
                  <a:shade val="67500"/>
                  <a:satMod val="115000"/>
                </a:srgbClr>
              </a:gs>
              <a:gs pos="100000">
                <a:srgbClr val="005DA4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416496" y="-12402"/>
            <a:ext cx="781200" cy="256621"/>
          </a:xfrm>
          <a:prstGeom prst="rect">
            <a:avLst/>
          </a:prstGeom>
          <a:solidFill>
            <a:srgbClr val="002E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World돋움체 Medium" panose="00000600000000000000" pitchFamily="2" charset="-127"/>
            </a:endParaRPr>
          </a:p>
        </p:txBody>
      </p:sp>
      <p:sp>
        <p:nvSpPr>
          <p:cNvPr id="15" name="직사각형 61">
            <a:extLst>
              <a:ext uri="{FF2B5EF4-FFF2-40B4-BE49-F238E27FC236}">
                <a16:creationId xmlns:a16="http://schemas.microsoft.com/office/drawing/2014/main" id="{B2044C57-A9AA-4CED-AC3C-D34921239571}"/>
              </a:ext>
            </a:extLst>
          </p:cNvPr>
          <p:cNvSpPr/>
          <p:nvPr userDrawn="1"/>
        </p:nvSpPr>
        <p:spPr>
          <a:xfrm>
            <a:off x="272480" y="255578"/>
            <a:ext cx="874833" cy="755374"/>
          </a:xfrm>
          <a:custGeom>
            <a:avLst/>
            <a:gdLst>
              <a:gd name="connsiteX0" fmla="*/ 0 w 2952328"/>
              <a:gd name="connsiteY0" fmla="*/ 0 h 429391"/>
              <a:gd name="connsiteX1" fmla="*/ 2952328 w 2952328"/>
              <a:gd name="connsiteY1" fmla="*/ 0 h 429391"/>
              <a:gd name="connsiteX2" fmla="*/ 2952328 w 2952328"/>
              <a:gd name="connsiteY2" fmla="*/ 429391 h 429391"/>
              <a:gd name="connsiteX3" fmla="*/ 0 w 2952328"/>
              <a:gd name="connsiteY3" fmla="*/ 429391 h 429391"/>
              <a:gd name="connsiteX4" fmla="*/ 0 w 2952328"/>
              <a:gd name="connsiteY4" fmla="*/ 0 h 429391"/>
              <a:gd name="connsiteX0" fmla="*/ 0 w 2952328"/>
              <a:gd name="connsiteY0" fmla="*/ 0 h 429391"/>
              <a:gd name="connsiteX1" fmla="*/ 2952328 w 2952328"/>
              <a:gd name="connsiteY1" fmla="*/ 0 h 429391"/>
              <a:gd name="connsiteX2" fmla="*/ 0 w 2952328"/>
              <a:gd name="connsiteY2" fmla="*/ 429391 h 429391"/>
              <a:gd name="connsiteX3" fmla="*/ 0 w 2952328"/>
              <a:gd name="connsiteY3" fmla="*/ 0 h 42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328" h="429391">
                <a:moveTo>
                  <a:pt x="0" y="0"/>
                </a:moveTo>
                <a:lnTo>
                  <a:pt x="2952328" y="0"/>
                </a:lnTo>
                <a:lnTo>
                  <a:pt x="0" y="42939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none" lIns="81933" tIns="40965" rIns="81933" bIns="40965" rtlCol="0" anchor="ctr">
            <a:noAutofit/>
          </a:bodyPr>
          <a:lstStyle/>
          <a:p>
            <a:pPr marL="0" marR="0" lvl="0" indent="0" algn="ctr" defTabSz="8193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100" b="0" i="0" u="none" strike="noStrike" kern="1200" cap="none" spc="-3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돋움체 Bold" pitchFamily="2" charset="-127"/>
              <a:ea typeface="KoPub돋움체 Bold" pitchFamily="2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399A53-C2F7-434A-A379-69D9BF2EF0C9}"/>
              </a:ext>
            </a:extLst>
          </p:cNvPr>
          <p:cNvSpPr txBox="1"/>
          <p:nvPr userDrawn="1"/>
        </p:nvSpPr>
        <p:spPr>
          <a:xfrm>
            <a:off x="4797624" y="6618338"/>
            <a:ext cx="31418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00" dirty="0">
                <a:solidFill>
                  <a:srgbClr val="000000"/>
                </a:solidFill>
                <a:latin typeface="Arial" charset="0"/>
                <a:ea typeface="HY견고딕" pitchFamily="18" charset="-127"/>
                <a:cs typeface="Arial" charset="0"/>
              </a:rPr>
              <a:t>- </a:t>
            </a:r>
            <a:fld id="{4EFBC200-1DE2-42BD-AC72-2C0FB3A5262D}" type="slidenum">
              <a:rPr kumimoji="1" lang="ko-KR" altLang="en-US" sz="1000">
                <a:solidFill>
                  <a:srgbClr val="000000"/>
                </a:solidFill>
                <a:latin typeface="Arial" charset="0"/>
                <a:ea typeface="HY견고딕" pitchFamily="18" charset="-127"/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kumimoji="1" lang="en-US" altLang="ko-KR" sz="1000" dirty="0">
                <a:solidFill>
                  <a:srgbClr val="000000"/>
                </a:solidFill>
                <a:latin typeface="Arial" charset="0"/>
                <a:ea typeface="HY견고딕" pitchFamily="18" charset="-127"/>
                <a:cs typeface="Arial" charset="0"/>
              </a:rPr>
              <a:t> -</a:t>
            </a:r>
            <a:endParaRPr kumimoji="1" lang="ko-KR" altLang="en-US" sz="1000" dirty="0">
              <a:solidFill>
                <a:srgbClr val="000000"/>
              </a:solidFill>
              <a:latin typeface="Arial" charset="0"/>
              <a:ea typeface="HY견고딕" pitchFamily="18" charset="-127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2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본문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9"/>
          <p:cNvSpPr>
            <a:spLocks/>
          </p:cNvSpPr>
          <p:nvPr userDrawn="1"/>
        </p:nvSpPr>
        <p:spPr bwMode="auto">
          <a:xfrm>
            <a:off x="180974" y="469774"/>
            <a:ext cx="9725025" cy="298523"/>
          </a:xfrm>
          <a:custGeom>
            <a:avLst/>
            <a:gdLst>
              <a:gd name="T0" fmla="*/ 3368 w 3368"/>
              <a:gd name="T1" fmla="*/ 0 h 99"/>
              <a:gd name="T2" fmla="*/ 2560 w 3368"/>
              <a:gd name="T3" fmla="*/ 0 h 99"/>
              <a:gd name="T4" fmla="*/ 2501 w 3368"/>
              <a:gd name="T5" fmla="*/ 23 h 99"/>
              <a:gd name="T6" fmla="*/ 2445 w 3368"/>
              <a:gd name="T7" fmla="*/ 75 h 99"/>
              <a:gd name="T8" fmla="*/ 2402 w 3368"/>
              <a:gd name="T9" fmla="*/ 85 h 99"/>
              <a:gd name="T10" fmla="*/ 0 w 3368"/>
              <a:gd name="T11" fmla="*/ 85 h 99"/>
              <a:gd name="T12" fmla="*/ 0 w 3368"/>
              <a:gd name="T13" fmla="*/ 99 h 99"/>
              <a:gd name="T14" fmla="*/ 3368 w 3368"/>
              <a:gd name="T15" fmla="*/ 99 h 99"/>
              <a:gd name="T16" fmla="*/ 3368 w 3368"/>
              <a:gd name="T1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8" h="99">
                <a:moveTo>
                  <a:pt x="3368" y="0"/>
                </a:moveTo>
                <a:cubicBezTo>
                  <a:pt x="3368" y="0"/>
                  <a:pt x="3368" y="0"/>
                  <a:pt x="2560" y="0"/>
                </a:cubicBezTo>
                <a:cubicBezTo>
                  <a:pt x="2548" y="0"/>
                  <a:pt x="2517" y="6"/>
                  <a:pt x="2501" y="23"/>
                </a:cubicBezTo>
                <a:cubicBezTo>
                  <a:pt x="2479" y="44"/>
                  <a:pt x="2446" y="74"/>
                  <a:pt x="2445" y="75"/>
                </a:cubicBezTo>
                <a:cubicBezTo>
                  <a:pt x="2433" y="86"/>
                  <a:pt x="2424" y="85"/>
                  <a:pt x="2402" y="85"/>
                </a:cubicBezTo>
                <a:cubicBezTo>
                  <a:pt x="2402" y="85"/>
                  <a:pt x="2402" y="85"/>
                  <a:pt x="0" y="85"/>
                </a:cubicBezTo>
                <a:cubicBezTo>
                  <a:pt x="0" y="99"/>
                  <a:pt x="0" y="99"/>
                  <a:pt x="0" y="99"/>
                </a:cubicBezTo>
                <a:cubicBezTo>
                  <a:pt x="3368" y="99"/>
                  <a:pt x="3368" y="99"/>
                  <a:pt x="3368" y="99"/>
                </a:cubicBezTo>
                <a:cubicBezTo>
                  <a:pt x="3368" y="84"/>
                  <a:pt x="3368" y="55"/>
                  <a:pt x="3368" y="0"/>
                </a:cubicBezTo>
                <a:close/>
              </a:path>
            </a:pathLst>
          </a:custGeom>
          <a:solidFill>
            <a:srgbClr val="A0A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ko-KR" altLang="en-US" dirty="0">
              <a:solidFill>
                <a:schemeClr val="tx1"/>
              </a:solidFill>
              <a:ea typeface="KoPubWorld돋움체 Medium" panose="00000600000000000000" pitchFamily="2" charset="-127"/>
            </a:endParaRPr>
          </a:p>
        </p:txBody>
      </p:sp>
      <p:sp>
        <p:nvSpPr>
          <p:cNvPr id="11" name="제목 18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906000" cy="595992"/>
          </a:xfrm>
          <a:prstGeom prst="rect">
            <a:avLst/>
          </a:prstGeom>
        </p:spPr>
        <p:txBody>
          <a:bodyPr lIns="252000" tIns="360000" rIns="0" bIns="0" anchor="ctr"/>
          <a:lstStyle>
            <a:lvl1pPr marL="0" algn="l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2800" b="0" kern="1200" spc="-150" dirty="0">
                <a:solidFill>
                  <a:schemeClr val="tx1"/>
                </a:solidFill>
                <a:latin typeface="KoPub돋움체 Bold" panose="020B0600000101010101" charset="-127"/>
                <a:ea typeface="KoPub돋움체 Bold" panose="020B0600000101010101" charset="-127"/>
                <a:cs typeface="+mj-cs"/>
              </a:defRPr>
            </a:lvl1pPr>
          </a:lstStyle>
          <a:p>
            <a:r>
              <a:rPr lang="en-US" altLang="ko-KR" dirty="0"/>
              <a:t>1. </a:t>
            </a:r>
            <a:r>
              <a:rPr lang="ko-KR" altLang="en-US" dirty="0"/>
              <a:t>마스터 제목 스타일 편집</a:t>
            </a:r>
          </a:p>
        </p:txBody>
      </p:sp>
      <p:sp>
        <p:nvSpPr>
          <p:cNvPr id="14" name="자유형 13"/>
          <p:cNvSpPr>
            <a:spLocks/>
          </p:cNvSpPr>
          <p:nvPr userDrawn="1"/>
        </p:nvSpPr>
        <p:spPr bwMode="auto">
          <a:xfrm>
            <a:off x="0" y="726082"/>
            <a:ext cx="9828000" cy="42215"/>
          </a:xfrm>
          <a:custGeom>
            <a:avLst/>
            <a:gdLst>
              <a:gd name="connsiteX0" fmla="*/ 0 w 1381124"/>
              <a:gd name="connsiteY0" fmla="*/ 0 h 42215"/>
              <a:gd name="connsiteX1" fmla="*/ 1243582 w 1381124"/>
              <a:gd name="connsiteY1" fmla="*/ 0 h 42215"/>
              <a:gd name="connsiteX2" fmla="*/ 1381124 w 1381124"/>
              <a:gd name="connsiteY2" fmla="*/ 0 h 42215"/>
              <a:gd name="connsiteX3" fmla="*/ 1381124 w 1381124"/>
              <a:gd name="connsiteY3" fmla="*/ 42215 h 42215"/>
              <a:gd name="connsiteX4" fmla="*/ 954331 w 1381124"/>
              <a:gd name="connsiteY4" fmla="*/ 42215 h 42215"/>
              <a:gd name="connsiteX5" fmla="*/ 0 w 1381124"/>
              <a:gd name="connsiteY5" fmla="*/ 42215 h 42215"/>
              <a:gd name="connsiteX6" fmla="*/ 0 w 1381124"/>
              <a:gd name="connsiteY6" fmla="*/ 0 h 4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1124" h="42215">
                <a:moveTo>
                  <a:pt x="0" y="0"/>
                </a:moveTo>
                <a:cubicBezTo>
                  <a:pt x="441549" y="0"/>
                  <a:pt x="855502" y="0"/>
                  <a:pt x="1243582" y="0"/>
                </a:cubicBezTo>
                <a:lnTo>
                  <a:pt x="1381124" y="0"/>
                </a:lnTo>
                <a:lnTo>
                  <a:pt x="1381124" y="42215"/>
                </a:lnTo>
                <a:lnTo>
                  <a:pt x="954331" y="42215"/>
                </a:lnTo>
                <a:cubicBezTo>
                  <a:pt x="646900" y="42215"/>
                  <a:pt x="328910" y="42215"/>
                  <a:pt x="0" y="42215"/>
                </a:cubicBezTo>
                <a:cubicBezTo>
                  <a:pt x="0" y="42215"/>
                  <a:pt x="0" y="42215"/>
                  <a:pt x="0" y="0"/>
                </a:cubicBezTo>
                <a:close/>
              </a:path>
            </a:pathLst>
          </a:custGeom>
          <a:solidFill>
            <a:srgbClr val="A0A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ko-KR" altLang="en-US" dirty="0">
              <a:solidFill>
                <a:schemeClr val="tx1"/>
              </a:solidFill>
              <a:ea typeface="KoPubWorld돋움체 Medium" panose="00000600000000000000" pitchFamily="2" charset="-127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273050" y="908050"/>
            <a:ext cx="9359900" cy="5048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ko-KR" altLang="en-US" sz="1500" b="0" kern="1200" spc="-150" baseline="0" dirty="0" smtClean="0">
                <a:ln>
                  <a:solidFill>
                    <a:srgbClr val="1D2E4F">
                      <a:alpha val="0"/>
                    </a:srgbClr>
                  </a:solidFill>
                </a:ln>
                <a:solidFill>
                  <a:sysClr val="windowText" lastClr="000000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defRPr>
            </a:lvl1pPr>
            <a:lvl2pPr>
              <a:defRPr sz="1400">
                <a:latin typeface="+mj-ea"/>
                <a:ea typeface="+mj-ea"/>
              </a:defRPr>
            </a:lvl2pPr>
            <a:lvl3pPr>
              <a:defRPr sz="1400">
                <a:latin typeface="+mj-ea"/>
                <a:ea typeface="+mj-ea"/>
              </a:defRPr>
            </a:lvl3pPr>
            <a:lvl4pPr>
              <a:defRPr sz="1400">
                <a:latin typeface="+mj-ea"/>
                <a:ea typeface="+mj-ea"/>
              </a:defRPr>
            </a:lvl4pPr>
            <a:lvl5pPr>
              <a:defRPr sz="1400">
                <a:latin typeface="+mj-ea"/>
                <a:ea typeface="+mj-ea"/>
              </a:defRPr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ko-KR" altLang="en-US" dirty="0"/>
              <a:t>마스터 텍스트 스타일 편집</a:t>
            </a:r>
          </a:p>
        </p:txBody>
      </p:sp>
      <p:sp>
        <p:nvSpPr>
          <p:cNvPr id="15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7557315" y="555498"/>
            <a:ext cx="2066926" cy="161925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914400" rtl="0" eaLnBrk="1" latinLnBrk="0" hangingPunct="1">
              <a:buNone/>
              <a:defRPr lang="ko-KR" altLang="en-US" sz="1400" b="0" kern="1200" spc="-150" baseline="0" dirty="0">
                <a:ln>
                  <a:solidFill>
                    <a:srgbClr val="1D2E4F">
                      <a:alpha val="0"/>
                    </a:srgbClr>
                  </a:solidFill>
                </a:ln>
                <a:solidFill>
                  <a:schemeClr val="bg1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6E1BA6C-593D-3A16-767C-711F9CBAAC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1051" y="44636"/>
            <a:ext cx="89694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72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1026">
          <p15:clr>
            <a:srgbClr val="FBAE40"/>
          </p15:clr>
        </p15:guide>
        <p15:guide id="6" pos="6068">
          <p15:clr>
            <a:srgbClr val="FBAE40"/>
          </p15:clr>
        </p15:guide>
        <p15:guide id="7" orient="horz" pos="4110">
          <p15:clr>
            <a:srgbClr val="FBAE40"/>
          </p15:clr>
        </p15:guide>
        <p15:guide id="9" pos="172">
          <p15:clr>
            <a:srgbClr val="FBAE40"/>
          </p15:clr>
        </p15:guide>
        <p15:guide id="10" orient="horz" pos="89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195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KoPub돋움체 Medium" panose="02020603020101020101" pitchFamily="18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KoPub돋움체 Medium" panose="02020603020101020101" pitchFamily="18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  <a:lvl2pPr>
              <a:defRPr>
                <a:ea typeface="KoPub돋움체 Medium" panose="02020603020101020101" pitchFamily="18" charset="-127"/>
              </a:defRPr>
            </a:lvl2pPr>
            <a:lvl3pPr>
              <a:defRPr>
                <a:ea typeface="KoPub돋움체 Medium" panose="02020603020101020101" pitchFamily="18" charset="-127"/>
              </a:defRPr>
            </a:lvl3pPr>
            <a:lvl4pPr>
              <a:defRPr>
                <a:ea typeface="KoPub돋움체 Medium" panose="02020603020101020101" pitchFamily="18" charset="-127"/>
              </a:defRPr>
            </a:lvl4pPr>
            <a:lvl5pPr>
              <a:defRPr>
                <a:ea typeface="KoPub돋움체 Medium" panose="02020603020101020101" pitchFamily="18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7706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371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101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KoPub돋움체 Medium" panose="02020603020101020101" pitchFamily="18" charset="-127"/>
              </a:defRPr>
            </a:lvl1pPr>
            <a:lvl2pPr>
              <a:defRPr sz="2800">
                <a:ea typeface="KoPub돋움체 Medium" panose="02020603020101020101" pitchFamily="18" charset="-127"/>
              </a:defRPr>
            </a:lvl2pPr>
            <a:lvl3pPr>
              <a:defRPr sz="2400">
                <a:ea typeface="KoPub돋움체 Medium" panose="02020603020101020101" pitchFamily="18" charset="-127"/>
              </a:defRPr>
            </a:lvl3pPr>
            <a:lvl4pPr>
              <a:defRPr sz="2000">
                <a:ea typeface="KoPub돋움체 Medium" panose="02020603020101020101" pitchFamily="18" charset="-127"/>
              </a:defRPr>
            </a:lvl4pPr>
            <a:lvl5pPr>
              <a:defRPr sz="2000">
                <a:ea typeface="KoPub돋움체 Medium" panose="02020603020101020101" pitchFamily="18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KoPub돋움체 Medium" panose="02020603020101020101" pitchFamily="18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7223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>
                <a:ea typeface="KoPub돋움체 Medium" panose="02020603020101020101" pitchFamily="18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KoPub돋움체 Medium" panose="02020603020101020101" pitchFamily="18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3862ADAB-90D1-45FD-9FC4-B692C8C104E9}" type="datetimeFigureOut">
              <a:rPr lang="ko-KR" altLang="en-US" smtClean="0"/>
              <a:pPr/>
              <a:t>2026-01-20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KoPub돋움체 Medium" panose="02020603020101020101" pitchFamily="18" charset="-127"/>
              </a:defRPr>
            </a:lvl1pPr>
          </a:lstStyle>
          <a:p>
            <a:fld id="{EE6E46AD-6418-47E1-B628-648208B3AC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8930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2351" y="212434"/>
            <a:ext cx="8543925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auto">
          <a:xfrm>
            <a:off x="4691551" y="6627168"/>
            <a:ext cx="4427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-</a:t>
            </a:r>
            <a:fld id="{6BE72D2A-91B6-4740-BE43-80ACDF8B943B}" type="slidenum">
              <a:rPr kumimoji="1" lang="ko-KR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1" lang="en-US" altLang="ko-KR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oPub바탕체 Medium" panose="02020603020101020101" pitchFamily="18" charset="-127"/>
                <a:ea typeface="KoPub바탕체 Medium" panose="02020603020101020101" pitchFamily="18" charset="-127"/>
                <a:cs typeface="+mn-cs"/>
              </a:rPr>
              <a:t>-</a:t>
            </a:r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oPub바탕체 Medium" panose="02020603020101020101" pitchFamily="18" charset="-127"/>
              <a:ea typeface="KoPub바탕체 Medium" panose="0202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496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  <p:sldLayoutId id="2147483710" r:id="rId26"/>
    <p:sldLayoutId id="2147483711" r:id="rId27"/>
    <p:sldLayoutId id="2147483712" r:id="rId28"/>
    <p:sldLayoutId id="2147483713" r:id="rId29"/>
    <p:sldLayoutId id="2147483714" r:id="rId30"/>
    <p:sldLayoutId id="2147483715" r:id="rId31"/>
    <p:sldLayoutId id="2147483716" r:id="rId32"/>
    <p:sldLayoutId id="2147483717" r:id="rId33"/>
    <p:sldLayoutId id="2147483718" r:id="rId3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KoPub돋움체 Bold" panose="02020603020101020101" pitchFamily="18" charset="-127"/>
          <a:ea typeface="KoPub돋움체 Bold" panose="0202060302010102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12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양식</a:t>
            </a:r>
            <a:r>
              <a:rPr lang="en-US" altLang="ko-KR" dirty="0" smtClean="0"/>
              <a:t>) </a:t>
            </a:r>
            <a:r>
              <a:rPr lang="ko-KR" altLang="en-US" dirty="0" smtClean="0"/>
              <a:t>약식 </a:t>
            </a:r>
            <a:r>
              <a:rPr lang="ko-KR" altLang="en-US" dirty="0" err="1" smtClean="0"/>
              <a:t>과정개요서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BEF001D8-537E-C121-8314-A156CA5FD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611246"/>
              </p:ext>
            </p:extLst>
          </p:nvPr>
        </p:nvGraphicFramePr>
        <p:xfrm>
          <a:off x="273050" y="908049"/>
          <a:ext cx="9351192" cy="544412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88867">
                  <a:extLst>
                    <a:ext uri="{9D8B030D-6E8A-4147-A177-3AD203B41FA5}">
                      <a16:colId xmlns:a16="http://schemas.microsoft.com/office/drawing/2014/main" val="1124829225"/>
                    </a:ext>
                  </a:extLst>
                </a:gridCol>
                <a:gridCol w="3625845">
                  <a:extLst>
                    <a:ext uri="{9D8B030D-6E8A-4147-A177-3AD203B41FA5}">
                      <a16:colId xmlns:a16="http://schemas.microsoft.com/office/drawing/2014/main" val="3049248168"/>
                    </a:ext>
                  </a:extLst>
                </a:gridCol>
                <a:gridCol w="769677">
                  <a:extLst>
                    <a:ext uri="{9D8B030D-6E8A-4147-A177-3AD203B41FA5}">
                      <a16:colId xmlns:a16="http://schemas.microsoft.com/office/drawing/2014/main" val="2633818108"/>
                    </a:ext>
                  </a:extLst>
                </a:gridCol>
                <a:gridCol w="1419561">
                  <a:extLst>
                    <a:ext uri="{9D8B030D-6E8A-4147-A177-3AD203B41FA5}">
                      <a16:colId xmlns:a16="http://schemas.microsoft.com/office/drawing/2014/main" val="3007948829"/>
                    </a:ext>
                  </a:extLst>
                </a:gridCol>
                <a:gridCol w="1273621">
                  <a:extLst>
                    <a:ext uri="{9D8B030D-6E8A-4147-A177-3AD203B41FA5}">
                      <a16:colId xmlns:a16="http://schemas.microsoft.com/office/drawing/2014/main" val="4068059159"/>
                    </a:ext>
                  </a:extLst>
                </a:gridCol>
                <a:gridCol w="1273621">
                  <a:extLst>
                    <a:ext uri="{9D8B030D-6E8A-4147-A177-3AD203B41FA5}">
                      <a16:colId xmlns:a16="http://schemas.microsoft.com/office/drawing/2014/main" val="4224736587"/>
                    </a:ext>
                  </a:extLst>
                </a:gridCol>
              </a:tblGrid>
              <a:tr h="84283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과정명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 주제가 드러나도록 간소하게 작성</a:t>
                      </a:r>
                      <a:endParaRPr lang="en-US" altLang="ko-KR" sz="1000" i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옳은 예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: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 학습용 </a:t>
                      </a: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구축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잘못된 예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: </a:t>
                      </a:r>
                      <a:r>
                        <a:rPr lang="ko-KR" altLang="en-US" sz="1000" i="1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제작으로 내부 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CS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마스터하기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ko-KR" altLang="en-US" sz="10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과정분류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교육수준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디지털역량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(AI),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공통역량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직무역량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기타역량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중 선택</a:t>
                      </a:r>
                      <a:endParaRPr lang="en-US" altLang="ko-KR" sz="1000" i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입문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기초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중급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심화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적용 중 선택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827507"/>
                  </a:ext>
                </a:extLst>
              </a:tr>
              <a:tr h="70395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기획 배경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현황분석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분석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 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교육과정 </a:t>
                      </a:r>
                      <a:r>
                        <a:rPr lang="ko-KR" altLang="en-US" sz="1000" i="1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현황분석을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통해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기획 과정을 도출하게 된 사유 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1~2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줄 내외 작성</a:t>
                      </a:r>
                      <a:endParaRPr lang="en-US" altLang="ko-KR" sz="1000" i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교육니즈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관련 분석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 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중소형 여행사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/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관광산업에 어떤 도움을 줄 수 있을지 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1~2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줄 내외 작성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113573"/>
                  </a:ext>
                </a:extLst>
              </a:tr>
              <a:tr h="4312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 목표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교육영상을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통해 학습자에게 제공하고자 하는 </a:t>
                      </a: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교육목료를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3</a:t>
                      </a: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 내외로 작성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593290"/>
                  </a:ext>
                </a:extLst>
              </a:tr>
              <a:tr h="12604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주요  교육</a:t>
                      </a: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주요 교육 내용</a:t>
                      </a:r>
                      <a:r>
                        <a:rPr lang="en-US" altLang="ko-KR" sz="10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i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차시별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주제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 주제별 소주제 등 구성내용을 최대한 자세히 작성</a:t>
                      </a: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000" b="0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675559"/>
                  </a:ext>
                </a:extLst>
              </a:tr>
              <a:tr h="21637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개발방법</a:t>
                      </a: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000" i="1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영상유형을</a:t>
                      </a: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제시한다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전문가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소속 직위 이름 </a:t>
                      </a:r>
                      <a:r>
                        <a:rPr lang="en-US" altLang="ko-KR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1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소속 직위 이름</a:t>
                      </a:r>
                      <a:r>
                        <a:rPr lang="ko-KR" altLang="en-US" sz="1000" b="0" i="0" baseline="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b="0" i="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</a:t>
                      </a:r>
                      <a:endParaRPr lang="ko-KR" altLang="en-US" sz="1000" b="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소속 직위 이름</a:t>
                      </a:r>
                      <a:r>
                        <a:rPr lang="ko-KR" altLang="en-US" sz="1000" b="0" i="0" baseline="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b="0" i="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3</a:t>
                      </a:r>
                      <a:endParaRPr lang="ko-KR" altLang="en-US" sz="1000" b="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8563668"/>
                  </a:ext>
                </a:extLst>
              </a:tr>
              <a:tr h="568253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내용전문가</a:t>
                      </a: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서칭방법</a:t>
                      </a: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000" b="0" i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내용전문가</a:t>
                      </a:r>
                      <a:r>
                        <a:rPr lang="ko-KR" altLang="en-US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i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서칭</a:t>
                      </a:r>
                      <a:r>
                        <a:rPr lang="ko-KR" altLang="en-US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키워드</a:t>
                      </a:r>
                      <a:r>
                        <a:rPr lang="en-US" altLang="ko-KR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i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섭외방법</a:t>
                      </a:r>
                      <a:r>
                        <a:rPr lang="en-US" altLang="ko-KR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공사 </a:t>
                      </a:r>
                      <a:r>
                        <a:rPr lang="ko-KR" altLang="en-US" sz="1000" b="0" i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추천방법</a:t>
                      </a:r>
                      <a:r>
                        <a:rPr lang="ko-KR" altLang="en-US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등 세부적인 방안을 제시한다</a:t>
                      </a:r>
                      <a:endParaRPr lang="en-US" altLang="ko-KR" sz="1000" b="0" i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교육과정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개발 및 촬영 방법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ko-KR" altLang="en-US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교육과정 개발 시 </a:t>
                      </a:r>
                      <a:r>
                        <a:rPr lang="ko-KR" altLang="en-US" sz="1000" b="0" i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착안할점과</a:t>
                      </a:r>
                      <a:r>
                        <a:rPr lang="ko-KR" altLang="en-US" sz="1000" b="0" i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촬영</a:t>
                      </a:r>
                      <a:r>
                        <a:rPr lang="ko-KR" altLang="en-US" sz="1000" b="0" i="1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i="1" baseline="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조율방법</a:t>
                      </a:r>
                      <a:r>
                        <a:rPr lang="ko-KR" altLang="en-US" sz="1000" b="0" i="1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등 세부적인 </a:t>
                      </a:r>
                      <a:r>
                        <a:rPr lang="ko-KR" altLang="en-US" sz="1000" b="0" i="1" baseline="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개발전략이</a:t>
                      </a:r>
                      <a:r>
                        <a:rPr lang="ko-KR" altLang="en-US" sz="1000" b="0" i="1" baseline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드러나게 작성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431109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6374" y="6381756"/>
            <a:ext cx="935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※ </a:t>
            </a:r>
            <a:r>
              <a:rPr lang="ko-KR" altLang="en-US" sz="1400" dirty="0" smtClean="0"/>
              <a:t>복사 </a:t>
            </a:r>
            <a:r>
              <a:rPr lang="ko-KR" altLang="en-US" sz="1400" dirty="0" err="1" smtClean="0"/>
              <a:t>붙여넣기</a:t>
            </a:r>
            <a:r>
              <a:rPr lang="ko-KR" altLang="en-US" sz="1400" dirty="0" smtClean="0"/>
              <a:t> 등 무성의 제안 시 평가 감점 </a:t>
            </a:r>
            <a:r>
              <a:rPr lang="en-US" altLang="ko-KR" sz="1400" dirty="0" smtClean="0"/>
              <a:t>(</a:t>
            </a:r>
            <a:r>
              <a:rPr lang="ko-KR" altLang="en-US" sz="1400" dirty="0" err="1" smtClean="0"/>
              <a:t>과정개요서</a:t>
            </a:r>
            <a:r>
              <a:rPr lang="ko-KR" altLang="en-US" sz="1400" dirty="0" smtClean="0"/>
              <a:t> 전체는 </a:t>
            </a:r>
            <a:r>
              <a:rPr lang="ko-KR" altLang="en-US" sz="1400" dirty="0" err="1" smtClean="0"/>
              <a:t>제안평가</a:t>
            </a:r>
            <a:r>
              <a:rPr lang="ko-KR" altLang="en-US" sz="1400" dirty="0" smtClean="0"/>
              <a:t> 전 심사위원에게 </a:t>
            </a:r>
            <a:r>
              <a:rPr lang="ko-KR" altLang="en-US" sz="1400" dirty="0" err="1" smtClean="0"/>
              <a:t>충실성</a:t>
            </a:r>
            <a:r>
              <a:rPr lang="ko-KR" altLang="en-US" sz="1400" dirty="0" smtClean="0"/>
              <a:t> 검사 예정</a:t>
            </a:r>
            <a:r>
              <a:rPr lang="en-US" altLang="ko-KR" sz="1400" dirty="0" smtClean="0"/>
              <a:t>)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698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예시</a:t>
            </a:r>
            <a:r>
              <a:rPr lang="en-US" altLang="ko-KR" dirty="0" smtClean="0"/>
              <a:t>)  </a:t>
            </a:r>
            <a:r>
              <a:rPr lang="ko-KR" altLang="en-US" dirty="0" smtClean="0"/>
              <a:t>약식 </a:t>
            </a:r>
            <a:r>
              <a:rPr lang="ko-KR" altLang="en-US" dirty="0" err="1" smtClean="0"/>
              <a:t>과정개요서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BEF001D8-537E-C121-8314-A156CA5FD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493738"/>
              </p:ext>
            </p:extLst>
          </p:nvPr>
        </p:nvGraphicFramePr>
        <p:xfrm>
          <a:off x="273050" y="908049"/>
          <a:ext cx="9351192" cy="521633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88867">
                  <a:extLst>
                    <a:ext uri="{9D8B030D-6E8A-4147-A177-3AD203B41FA5}">
                      <a16:colId xmlns:a16="http://schemas.microsoft.com/office/drawing/2014/main" val="1124829225"/>
                    </a:ext>
                  </a:extLst>
                </a:gridCol>
                <a:gridCol w="3625845">
                  <a:extLst>
                    <a:ext uri="{9D8B030D-6E8A-4147-A177-3AD203B41FA5}">
                      <a16:colId xmlns:a16="http://schemas.microsoft.com/office/drawing/2014/main" val="3049248168"/>
                    </a:ext>
                  </a:extLst>
                </a:gridCol>
                <a:gridCol w="769677">
                  <a:extLst>
                    <a:ext uri="{9D8B030D-6E8A-4147-A177-3AD203B41FA5}">
                      <a16:colId xmlns:a16="http://schemas.microsoft.com/office/drawing/2014/main" val="2633818108"/>
                    </a:ext>
                  </a:extLst>
                </a:gridCol>
                <a:gridCol w="1419561">
                  <a:extLst>
                    <a:ext uri="{9D8B030D-6E8A-4147-A177-3AD203B41FA5}">
                      <a16:colId xmlns:a16="http://schemas.microsoft.com/office/drawing/2014/main" val="3007948829"/>
                    </a:ext>
                  </a:extLst>
                </a:gridCol>
                <a:gridCol w="1273621">
                  <a:extLst>
                    <a:ext uri="{9D8B030D-6E8A-4147-A177-3AD203B41FA5}">
                      <a16:colId xmlns:a16="http://schemas.microsoft.com/office/drawing/2014/main" val="4068059159"/>
                    </a:ext>
                  </a:extLst>
                </a:gridCol>
                <a:gridCol w="1273621">
                  <a:extLst>
                    <a:ext uri="{9D8B030D-6E8A-4147-A177-3AD203B41FA5}">
                      <a16:colId xmlns:a16="http://schemas.microsoft.com/office/drawing/2014/main" val="4224736587"/>
                    </a:ext>
                  </a:extLst>
                </a:gridCol>
              </a:tblGrid>
              <a:tr h="4159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과정명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 규정 및 업무 </a:t>
                      </a:r>
                      <a:r>
                        <a:rPr lang="ko-KR" altLang="en-US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지식보유</a:t>
                      </a: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구축 실무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과정분류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교육수준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디지털 역량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(AI</a:t>
                      </a:r>
                      <a:r>
                        <a:rPr lang="en-US" altLang="ko-KR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역량</a:t>
                      </a:r>
                      <a:r>
                        <a:rPr lang="en-US" altLang="ko-KR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aseline="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기초수준</a:t>
                      </a:r>
                      <a:r>
                        <a:rPr lang="en-US" altLang="ko-KR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en-US" altLang="ko-KR" sz="1000" i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827507"/>
                  </a:ext>
                </a:extLst>
              </a:tr>
              <a:tr h="70395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기획 배경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현황분석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r>
                        <a:rPr lang="en-US" altLang="ko-KR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’25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년 신규 제작 영상 중 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구축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입문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 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 존재 함에 따라 연계되는 교육과정 제작</a:t>
                      </a:r>
                      <a:endParaRPr lang="en-US" altLang="ko-KR" sz="1000" dirty="0" smtClean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니즈분석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r>
                        <a:rPr lang="en-US" altLang="ko-KR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개인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/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소형회사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단위 사내 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구축이 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쉬워짐에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따라 소형 여행사 등에 도움되는 과정 제작 가능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113573"/>
                  </a:ext>
                </a:extLst>
              </a:tr>
              <a:tr h="4312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 목표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RAG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기술의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개념과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작동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원리를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설명할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 </a:t>
                      </a:r>
                    </a:p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규정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문서를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학습시킬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신규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입사자용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FAQ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챗봇을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직접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구축할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  <a:endParaRPr lang="en-US" altLang="ko-KR" sz="1000" dirty="0" smtClean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593290"/>
                  </a:ext>
                </a:extLst>
              </a:tr>
              <a:tr h="12604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주요  교육</a:t>
                      </a: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 사례 분석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도입 효과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–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관광산업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/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여행사 등 </a:t>
                      </a: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제작한 사례</a:t>
                      </a:r>
                      <a:r>
                        <a:rPr lang="en-US" altLang="ko-KR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인터뷰 및 </a:t>
                      </a:r>
                      <a:r>
                        <a:rPr lang="ko-KR" altLang="en-US" sz="1000" b="0" kern="1200" baseline="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도입효과</a:t>
                      </a:r>
                      <a:r>
                        <a:rPr lang="ko-KR" altLang="en-US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체감되도록 사례 제공</a:t>
                      </a:r>
                      <a:endParaRPr lang="en-US" altLang="ko-KR" sz="1000" b="0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할루시네이션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RAG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기술 등 원리 이해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– AI</a:t>
                      </a:r>
                      <a:r>
                        <a:rPr lang="en-US" altLang="ko-KR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전문가를 통해 </a:t>
                      </a:r>
                      <a:r>
                        <a:rPr lang="en-US" altLang="ko-KR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RAG </a:t>
                      </a:r>
                      <a:r>
                        <a:rPr lang="ko-KR" altLang="en-US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등 기술을 </a:t>
                      </a:r>
                      <a:r>
                        <a:rPr lang="ko-KR" altLang="en-US" sz="1000" b="0" kern="1200" baseline="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초급자도</a:t>
                      </a:r>
                      <a:r>
                        <a:rPr lang="ko-KR" altLang="en-US" sz="1000" b="0" kern="1200" baseline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이해하기 쉽도록 구성한다</a:t>
                      </a:r>
                      <a:endParaRPr lang="en-US" altLang="ko-KR" sz="1000" b="0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문서 전처리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보안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등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문서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 진행 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- AI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전문가와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제작한 관광 전문가가 </a:t>
                      </a: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대담형으로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이해하기 쉽게 소개한다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시나리오 설계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FAQ DB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구축을 통한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–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실습방식으로 구현하는 방법을 소개한다</a:t>
                      </a:r>
                      <a:endParaRPr lang="en-US" altLang="ko-KR" sz="1000" b="0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지속 업데이트 방안 및 관리방법 </a:t>
                      </a:r>
                      <a:r>
                        <a:rPr lang="en-US" altLang="ko-KR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– </a:t>
                      </a: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유지보수 방법 및 관리의 중요성을 이해하기 쉽게 구성한다</a:t>
                      </a:r>
                      <a:endParaRPr lang="en-US" altLang="ko-KR" sz="1000" b="0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000" b="0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675559"/>
                  </a:ext>
                </a:extLst>
              </a:tr>
              <a:tr h="21637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개발방법</a:t>
                      </a: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이론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트렌드 등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아나운서 대담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실습 등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 1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인 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실습형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강의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전문가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업체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A-1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B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업체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B-1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업체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A-2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8563668"/>
                  </a:ext>
                </a:extLst>
              </a:tr>
              <a:tr h="568253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내용전문가</a:t>
                      </a: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 err="1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서칭방법</a:t>
                      </a: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endParaRPr lang="en-US" altLang="ko-KR" sz="1000" b="1" kern="1200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ㅇ유튜브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</a:t>
                      </a:r>
                      <a:r>
                        <a:rPr lang="en-US" altLang="ko-KR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네이버 블로그 등에서 </a:t>
                      </a:r>
                      <a:r>
                        <a:rPr lang="en-US" altLang="ko-KR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 </a:t>
                      </a:r>
                      <a:r>
                        <a:rPr lang="ko-KR" altLang="en-US" sz="100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관련으로 강의하는 사람을 검색한다</a:t>
                      </a:r>
                      <a:r>
                        <a:rPr lang="en-US" altLang="ko-KR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- </a:t>
                      </a:r>
                      <a:r>
                        <a:rPr lang="ko-KR" altLang="en-US" sz="100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검색키워드</a:t>
                      </a:r>
                      <a:r>
                        <a:rPr lang="en-US" altLang="ko-KR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: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RAG,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ChatGPT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사내규정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업무자동화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en-US" altLang="ko-KR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온보딩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FAQ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 smtClean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ㅇ관광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분야</a:t>
                      </a:r>
                      <a:r>
                        <a:rPr lang="ko-KR" altLang="en-US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aseline="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강의경력</a:t>
                      </a:r>
                      <a:r>
                        <a:rPr lang="ko-KR" altLang="en-US" sz="1000" baseline="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등을 조사하여 이력으로 작성</a:t>
                      </a:r>
                      <a:endParaRPr lang="en-US" altLang="ko-KR" sz="1000" baseline="0" dirty="0" smtClean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aseline="0" dirty="0" smtClean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ㅇ관광산업에서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 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구축을 잘하고 있는 업체를 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서칭하여</a:t>
                      </a:r>
                      <a:r>
                        <a:rPr lang="ko-KR" altLang="en-US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내부 전문가를 </a:t>
                      </a:r>
                      <a:r>
                        <a:rPr lang="ko-KR" altLang="en-US" sz="1000" dirty="0" err="1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추천받는다</a:t>
                      </a:r>
                      <a:r>
                        <a:rPr lang="en-US" altLang="ko-KR" sz="1000" dirty="0" smtClean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교육과정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개발 및 촬영 방법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ko-KR" altLang="en-US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ㅇ</a:t>
                      </a:r>
                      <a:r>
                        <a:rPr lang="en-US" altLang="ko-KR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</a:t>
                      </a: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 개발 시 중소형 여행사</a:t>
                      </a:r>
                      <a:r>
                        <a:rPr lang="ko-KR" altLang="en-US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가 사내용 </a:t>
                      </a:r>
                      <a:r>
                        <a:rPr lang="ko-KR" altLang="en-US" sz="100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제작이 어렵지 않음을 알 수 있도록 다양한 사례를 관광분야에서 찾고 대표 사례에 해당하는 기업에서 내용전문가를 섭외한다</a:t>
                      </a:r>
                      <a:r>
                        <a:rPr lang="en-US" altLang="ko-KR" sz="100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algn="l" latinLnBrk="0">
                        <a:lnSpc>
                          <a:spcPct val="100000"/>
                        </a:lnSpc>
                      </a:pPr>
                      <a:endParaRPr lang="en-US" altLang="ko-KR" sz="1000" b="0" baseline="0" dirty="0" smtClean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ko-KR" altLang="en-US" sz="1000" b="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ㅇ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개념 관련된 </a:t>
                      </a:r>
                      <a:r>
                        <a:rPr lang="ko-KR" altLang="en-US" sz="1000" b="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전문영역은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 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분야 전문가를 섭외하고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용어 등은 이해하기 쉽게 풀어서 설명하며 </a:t>
                      </a:r>
                      <a:r>
                        <a:rPr lang="ko-KR" altLang="en-US" sz="1000" b="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여행업에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특화가 될 수 있도록 사례는 관광분야에서 하도록 유도한다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algn="l" latinLnBrk="0">
                        <a:lnSpc>
                          <a:spcPct val="100000"/>
                        </a:lnSpc>
                      </a:pPr>
                      <a:endParaRPr lang="en-US" altLang="ko-KR" sz="1000" b="0" baseline="0" dirty="0" smtClean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algn="l" latinLnBrk="0">
                        <a:lnSpc>
                          <a:spcPct val="100000"/>
                        </a:lnSpc>
                      </a:pPr>
                      <a:r>
                        <a:rPr lang="ko-KR" altLang="en-US" sz="1000" b="0" baseline="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ㅇ실습은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기초 수준에서 영상만 보며 따라할 수 있을 정도로 가볍게 구성하며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화면을 시각화된 자료로 풍부히 채운다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431109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6374" y="6381756"/>
            <a:ext cx="935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※ </a:t>
            </a:r>
            <a:r>
              <a:rPr lang="ko-KR" altLang="en-US" sz="1400" dirty="0" smtClean="0"/>
              <a:t>복사 </a:t>
            </a:r>
            <a:r>
              <a:rPr lang="ko-KR" altLang="en-US" sz="1400" dirty="0" err="1" smtClean="0"/>
              <a:t>붙여넣기</a:t>
            </a:r>
            <a:r>
              <a:rPr lang="ko-KR" altLang="en-US" sz="1400" dirty="0" smtClean="0"/>
              <a:t> 등 무성의 제안 시 평가 감점 </a:t>
            </a:r>
            <a:r>
              <a:rPr lang="en-US" altLang="ko-KR" sz="1400" dirty="0" smtClean="0"/>
              <a:t>(</a:t>
            </a:r>
            <a:r>
              <a:rPr lang="ko-KR" altLang="en-US" sz="1400" dirty="0" err="1" smtClean="0"/>
              <a:t>과정개요서</a:t>
            </a:r>
            <a:r>
              <a:rPr lang="ko-KR" altLang="en-US" sz="1400" dirty="0" smtClean="0"/>
              <a:t> 전체는 </a:t>
            </a:r>
            <a:r>
              <a:rPr lang="ko-KR" altLang="en-US" sz="1400" dirty="0" err="1" smtClean="0"/>
              <a:t>제안평가</a:t>
            </a:r>
            <a:r>
              <a:rPr lang="ko-KR" altLang="en-US" sz="1400" dirty="0" smtClean="0"/>
              <a:t> 전 심사위원에게 </a:t>
            </a:r>
            <a:r>
              <a:rPr lang="ko-KR" altLang="en-US" sz="1400" dirty="0" err="1" smtClean="0"/>
              <a:t>충실성</a:t>
            </a:r>
            <a:r>
              <a:rPr lang="ko-KR" altLang="en-US" sz="1400" dirty="0" smtClean="0"/>
              <a:t> 검사 예정</a:t>
            </a:r>
            <a:r>
              <a:rPr lang="en-US" altLang="ko-KR" sz="1400" dirty="0" smtClean="0"/>
              <a:t>)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493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4EDE7-1342-5E7A-70CD-C9264FB3C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2D3D37-5DE5-6A67-2C57-4A7939910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(</a:t>
            </a:r>
            <a:r>
              <a:rPr lang="ko-KR" altLang="en-US" dirty="0" smtClean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예시</a:t>
            </a:r>
            <a:r>
              <a:rPr lang="en-US" altLang="ko-KR" dirty="0" smtClean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)</a:t>
            </a:r>
            <a:r>
              <a:rPr lang="ko-KR" altLang="en-US" dirty="0" smtClean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실제 </a:t>
            </a:r>
            <a:r>
              <a:rPr lang="ko-KR" altLang="en-US" dirty="0" err="1" smtClean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과정개요서</a:t>
            </a:r>
            <a:r>
              <a:rPr lang="ko-KR" altLang="en-US" dirty="0" smtClean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예시</a:t>
            </a:r>
            <a:endParaRPr lang="ko-KR" altLang="en-US" dirty="0">
              <a:solidFill>
                <a:schemeClr val="accent2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232913-AD23-772E-4BB4-EE65FC3EB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Ⅵ  </a:t>
            </a:r>
            <a:r>
              <a:rPr lang="ko-KR" altLang="en-US" dirty="0"/>
              <a:t>과정개요서</a:t>
            </a:r>
          </a:p>
        </p:txBody>
      </p:sp>
      <p:graphicFrame>
        <p:nvGraphicFramePr>
          <p:cNvPr id="42" name="표 41">
            <a:extLst>
              <a:ext uri="{FF2B5EF4-FFF2-40B4-BE49-F238E27FC236}">
                <a16:creationId xmlns:a16="http://schemas.microsoft.com/office/drawing/2014/main" id="{BEF001D8-537E-C121-8314-A156CA5FD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405910"/>
              </p:ext>
            </p:extLst>
          </p:nvPr>
        </p:nvGraphicFramePr>
        <p:xfrm>
          <a:off x="273049" y="855812"/>
          <a:ext cx="9351192" cy="300809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88867">
                  <a:extLst>
                    <a:ext uri="{9D8B030D-6E8A-4147-A177-3AD203B41FA5}">
                      <a16:colId xmlns:a16="http://schemas.microsoft.com/office/drawing/2014/main" val="1124829225"/>
                    </a:ext>
                  </a:extLst>
                </a:gridCol>
                <a:gridCol w="3625845">
                  <a:extLst>
                    <a:ext uri="{9D8B030D-6E8A-4147-A177-3AD203B41FA5}">
                      <a16:colId xmlns:a16="http://schemas.microsoft.com/office/drawing/2014/main" val="3049248168"/>
                    </a:ext>
                  </a:extLst>
                </a:gridCol>
                <a:gridCol w="769677">
                  <a:extLst>
                    <a:ext uri="{9D8B030D-6E8A-4147-A177-3AD203B41FA5}">
                      <a16:colId xmlns:a16="http://schemas.microsoft.com/office/drawing/2014/main" val="2633818108"/>
                    </a:ext>
                  </a:extLst>
                </a:gridCol>
                <a:gridCol w="1419561">
                  <a:extLst>
                    <a:ext uri="{9D8B030D-6E8A-4147-A177-3AD203B41FA5}">
                      <a16:colId xmlns:a16="http://schemas.microsoft.com/office/drawing/2014/main" val="3007948829"/>
                    </a:ext>
                  </a:extLst>
                </a:gridCol>
                <a:gridCol w="1273621">
                  <a:extLst>
                    <a:ext uri="{9D8B030D-6E8A-4147-A177-3AD203B41FA5}">
                      <a16:colId xmlns:a16="http://schemas.microsoft.com/office/drawing/2014/main" val="4068059159"/>
                    </a:ext>
                  </a:extLst>
                </a:gridCol>
                <a:gridCol w="1273621">
                  <a:extLst>
                    <a:ext uri="{9D8B030D-6E8A-4147-A177-3AD203B41FA5}">
                      <a16:colId xmlns:a16="http://schemas.microsoft.com/office/drawing/2014/main" val="4224736587"/>
                    </a:ext>
                  </a:extLst>
                </a:gridCol>
              </a:tblGrid>
              <a:tr h="2978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과정명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 규정 및 업무 지식 </a:t>
                      </a: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구축 실무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교육시간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온라인 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3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차시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총 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50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분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), 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오프라인 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2차시 (총 240분)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827507"/>
                  </a:ext>
                </a:extLst>
              </a:tr>
              <a:tr h="48080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 방향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생성형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AI와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RAG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기술을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활용하여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규정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문의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업무를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자동화하는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을 구축할 수 있는 방법을 학습한다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메타키워드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RAG, ChatGPT,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사내규정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업무자동화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온보딩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FAQ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113573"/>
                  </a:ext>
                </a:extLst>
              </a:tr>
              <a:tr h="22042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 대상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 업종 팀장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·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관리자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과정분류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</a:rPr>
                        <a:t>디지털역량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</a:rPr>
                        <a:t>디지털활용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</a:rPr>
                        <a:t>실행력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8631965"/>
                  </a:ext>
                </a:extLst>
              </a:tr>
              <a:tr h="11939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목표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RAG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기술의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개념과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작동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원리를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설명할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 </a:t>
                      </a:r>
                    </a:p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ChatGPT를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활용하여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규정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문서를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학습시킬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신규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입사자용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FAQ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챗봇을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직접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구축할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</a:p>
                    <a:p>
                      <a:pPr marL="88900" indent="-88900" algn="l">
                        <a:lnSpc>
                          <a:spcPct val="130000"/>
                        </a:lnSpc>
                        <a:buAutoNum type="arabicPeriod"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챗봇의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지속적인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업데이트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및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관리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방법을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적용할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수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있다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.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주요  내용</a:t>
                      </a:r>
                      <a:endParaRPr lang="en-US" altLang="ko-KR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ko-KR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과정 흐름</a:t>
                      </a:r>
                      <a:r>
                        <a:rPr lang="en-US" altLang="ko-KR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ko-KR" altLang="en-US" sz="1000" b="1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 사례 분석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도입 효과 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할루시네이션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RAG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기술 등 원리 이해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문서 </a:t>
                      </a: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전처리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보안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등 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AI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문서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 진행 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시나리오 설계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FAQ DB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구축을 통한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제작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171450" indent="-171450" algn="just" defTabSz="914400" rtl="0" eaLnBrk="1" latinLnBrk="0" hangingPunct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업데이트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피드백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개선 등 운영 관리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675559"/>
                  </a:ext>
                </a:extLst>
              </a:tr>
              <a:tr h="21073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교육수준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심화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(Advanced)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238329"/>
                  </a:ext>
                </a:extLst>
              </a:tr>
              <a:tr h="2204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경력개발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여행사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대표자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66679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교육방법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000" b="0" dirty="0" err="1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플립러닝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내용전문가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8563668"/>
                  </a:ext>
                </a:extLst>
              </a:tr>
            </a:tbl>
          </a:graphicData>
        </a:graphic>
      </p:graphicFrame>
      <p:graphicFrame>
        <p:nvGraphicFramePr>
          <p:cNvPr id="43" name="표 42">
            <a:extLst>
              <a:ext uri="{FF2B5EF4-FFF2-40B4-BE49-F238E27FC236}">
                <a16:creationId xmlns:a16="http://schemas.microsoft.com/office/drawing/2014/main" id="{D232537D-EA5C-B6A9-F7C5-B0B45571AC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867628"/>
              </p:ext>
            </p:extLst>
          </p:nvPr>
        </p:nvGraphicFramePr>
        <p:xfrm>
          <a:off x="273049" y="3851713"/>
          <a:ext cx="8676298" cy="3028560"/>
        </p:xfrm>
        <a:graphic>
          <a:graphicData uri="http://schemas.openxmlformats.org/drawingml/2006/table">
            <a:tbl>
              <a:tblPr/>
              <a:tblGrid>
                <a:gridCol w="549262">
                  <a:extLst>
                    <a:ext uri="{9D8B030D-6E8A-4147-A177-3AD203B41FA5}">
                      <a16:colId xmlns:a16="http://schemas.microsoft.com/office/drawing/2014/main" val="3769758356"/>
                    </a:ext>
                  </a:extLst>
                </a:gridCol>
                <a:gridCol w="2607941">
                  <a:extLst>
                    <a:ext uri="{9D8B030D-6E8A-4147-A177-3AD203B41FA5}">
                      <a16:colId xmlns:a16="http://schemas.microsoft.com/office/drawing/2014/main" val="1509188795"/>
                    </a:ext>
                  </a:extLst>
                </a:gridCol>
                <a:gridCol w="2922577">
                  <a:extLst>
                    <a:ext uri="{9D8B030D-6E8A-4147-A177-3AD203B41FA5}">
                      <a16:colId xmlns:a16="http://schemas.microsoft.com/office/drawing/2014/main" val="2620821973"/>
                    </a:ext>
                  </a:extLst>
                </a:gridCol>
                <a:gridCol w="914804">
                  <a:extLst>
                    <a:ext uri="{9D8B030D-6E8A-4147-A177-3AD203B41FA5}">
                      <a16:colId xmlns:a16="http://schemas.microsoft.com/office/drawing/2014/main" val="615698695"/>
                    </a:ext>
                  </a:extLst>
                </a:gridCol>
                <a:gridCol w="1681714">
                  <a:extLst>
                    <a:ext uri="{9D8B030D-6E8A-4147-A177-3AD203B41FA5}">
                      <a16:colId xmlns:a16="http://schemas.microsoft.com/office/drawing/2014/main" val="26755065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차시</a:t>
                      </a:r>
                      <a:endParaRPr lang="en-US" sz="1000" kern="0" spc="0" dirty="0">
                        <a:solidFill>
                          <a:schemeClr val="bg1"/>
                        </a:solidFill>
                        <a:effectLst/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차시명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차시 주요내용</a:t>
                      </a:r>
                      <a:endParaRPr lang="en-US" altLang="ko-KR" sz="1000" kern="0" spc="0" dirty="0">
                        <a:solidFill>
                          <a:schemeClr val="bg1"/>
                        </a:solidFill>
                        <a:effectLst/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교육구현방법</a:t>
                      </a:r>
                      <a:endParaRPr lang="en-US" sz="1000" kern="0" spc="0" dirty="0">
                        <a:solidFill>
                          <a:schemeClr val="bg1"/>
                        </a:solidFill>
                        <a:effectLst/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 자료</a:t>
                      </a:r>
                      <a:r>
                        <a:rPr lang="en-US" altLang="ko-KR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산출물</a:t>
                      </a:r>
                      <a:r>
                        <a:rPr lang="en-US" altLang="ko-KR" sz="1000" kern="0" spc="0" dirty="0">
                          <a:solidFill>
                            <a:schemeClr val="bg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chemeClr val="bg1"/>
                        </a:solidFill>
                        <a:effectLst/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41534"/>
                  </a:ext>
                </a:extLst>
              </a:tr>
              <a:tr h="46708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chemeClr val="tx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1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온라인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en-US" sz="100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규정 챗봇의 이해와 활용 사례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사내 규정 문의 업무의 현황과 과제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ChatGPT 기반 사내 규정 챗봇 사례 분석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챗봇 도입 효과 및 사전 준비사항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강의, 사례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ko-KR" altLang="en-US" sz="1000" kern="120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366530"/>
                  </a:ext>
                </a:extLst>
              </a:tr>
              <a:tr h="46708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chemeClr val="tx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온라인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en-US" sz="100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RAG 기술의 이해와 정확한 답변 구현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AI의 거짓 답변(할루시네이션) 문제 이해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RAG 기술의 개념과 작동 원리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정확한 답변을 위한 데이터 구조화 방법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강의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noProof="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【</a:t>
                      </a:r>
                      <a:r>
                        <a:rPr lang="ko-KR" altLang="en-US" sz="1000" kern="1200" noProof="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사전과제</a:t>
                      </a:r>
                      <a:r>
                        <a:rPr lang="en-US" altLang="ko-KR" sz="1000" kern="1200" noProof="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】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1200" noProof="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자사 사내 규정 문서 </a:t>
                      </a:r>
                      <a:r>
                        <a:rPr lang="en-US" altLang="ko-KR" sz="1000" kern="1200" noProof="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3</a:t>
                      </a:r>
                      <a:r>
                        <a:rPr lang="ko-KR" altLang="en-US" sz="1000" kern="1200" noProof="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종 이상   선정 및 구조 분석표 작성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845834"/>
                  </a:ext>
                </a:extLst>
              </a:tr>
              <a:tr h="46708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chemeClr val="tx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3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문서 학습시키기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사내 규정 문서 준비 및 전처리 방법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민감 정보 처리 및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보안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고려사항</a:t>
                      </a:r>
                      <a:endParaRPr lang="en-US" sz="100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RAG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기반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문서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학습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실습</a:t>
                      </a:r>
                      <a:endParaRPr lang="en-US" altLang="ko-KR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강의, 실습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1200" noProof="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797597"/>
                  </a:ext>
                </a:extLst>
              </a:tr>
              <a:tr h="46708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chemeClr val="tx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4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 err="1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신규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입사자 온보딩용 FAQ 챗봇 구축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신규 입사자 온보딩 시나리오 설계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FAQ 데이터베이스 구축 방법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실습: 온보딩용 FAQ 챗봇 만들기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실습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973485"/>
                  </a:ext>
                </a:extLst>
              </a:tr>
              <a:tr h="46708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chemeClr val="tx1"/>
                          </a:solidFill>
                          <a:effectLst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5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온라인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)</a:t>
                      </a:r>
                      <a:endParaRPr lang="en-US" sz="1000" dirty="0">
                        <a:solidFill>
                          <a:srgbClr val="000000"/>
                        </a:solidFill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운영 및 관리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챗봇 업데이트 및 유지보수 방법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사용자 피드백 수집 및 개선 프로세스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• 실습: 사내 규정 챗봇 완성 및 테스트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강의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실습</a:t>
                      </a:r>
                      <a:endParaRPr lang="en-US" sz="10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사내 규정 </a:t>
                      </a:r>
                      <a:r>
                        <a:rPr kumimoji="0" lang="ko-KR" altLang="en-US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챗봇</a:t>
                      </a:r>
                      <a:r>
                        <a:rPr kumimoji="0" lang="ko-KR" alt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</a:p>
                  </a:txBody>
                  <a:tcPr marL="0" marR="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0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97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428A0"/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  <a:scene3d>
          <a:camera prst="orthographicFront"/>
          <a:lightRig rig="threePt" dir="t"/>
        </a:scene3d>
        <a:sp3d>
          <a:bevelT w="1270" h="1270"/>
        </a:sp3d>
      </a:bodyPr>
      <a:lstStyle>
        <a:defPPr algn="ctr" latinLnBrk="0">
          <a:spcAft>
            <a:spcPts val="1286"/>
          </a:spcAft>
          <a:defRPr kumimoji="1" sz="1200" smtClean="0">
            <a:ln>
              <a:solidFill>
                <a:srgbClr val="4F81BD">
                  <a:alpha val="0"/>
                </a:srgbClr>
              </a:solidFill>
            </a:ln>
            <a:solidFill>
              <a:srgbClr val="FFFFFF"/>
            </a:solidFill>
            <a:latin typeface="KoPub돋움체 Bold" panose="02020603020101020101" pitchFamily="18" charset="-127"/>
            <a:ea typeface="KoPub돋움체 Bold" panose="02020603020101020101" pitchFamily="18" charset="-127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5449</TotalTime>
  <Words>911</Words>
  <Application>Microsoft Office PowerPoint</Application>
  <PresentationFormat>A4 용지(210x297mm)</PresentationFormat>
  <Paragraphs>169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6" baseType="lpstr">
      <vt:lpstr>HY견고딕</vt:lpstr>
      <vt:lpstr>KoPubWorld돋움체 Bold</vt:lpstr>
      <vt:lpstr>KoPubWorld돋움체 Medium</vt:lpstr>
      <vt:lpstr>KoPub돋움체 Bold</vt:lpstr>
      <vt:lpstr>KoPub돋움체 Medium</vt:lpstr>
      <vt:lpstr>KoPub바탕체 Bold</vt:lpstr>
      <vt:lpstr>KoPub바탕체 Medium</vt:lpstr>
      <vt:lpstr>맑은 고딕</vt:lpstr>
      <vt:lpstr>함초롬바탕</vt:lpstr>
      <vt:lpstr>Arial</vt:lpstr>
      <vt:lpstr>Calibri</vt:lpstr>
      <vt:lpstr>Wingdings</vt:lpstr>
      <vt:lpstr>6_Office 테마</vt:lpstr>
      <vt:lpstr>(양식) 약식 과정개요서</vt:lpstr>
      <vt:lpstr>(예시)  약식 과정개요서</vt:lpstr>
      <vt:lpstr>(예시)실제 과정개요서 예시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(양식) 제안용 과정개요서</dc:title>
  <dc:creator>Jin Yu</dc:creator>
  <cp:lastModifiedBy>USER</cp:lastModifiedBy>
  <cp:revision>10</cp:revision>
  <cp:lastPrinted>2026-01-13T01:17:37Z</cp:lastPrinted>
  <dcterms:created xsi:type="dcterms:W3CDTF">2025-12-29T00:06:05Z</dcterms:created>
  <dcterms:modified xsi:type="dcterms:W3CDTF">2026-01-20T04:30:54Z</dcterms:modified>
</cp:coreProperties>
</file>